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8" r:id="rId2"/>
    <p:sldId id="312" r:id="rId3"/>
    <p:sldId id="269" r:id="rId4"/>
    <p:sldId id="275" r:id="rId5"/>
    <p:sldId id="297" r:id="rId6"/>
    <p:sldId id="310" r:id="rId7"/>
    <p:sldId id="285" r:id="rId8"/>
    <p:sldId id="284" r:id="rId9"/>
    <p:sldId id="298" r:id="rId10"/>
    <p:sldId id="300" r:id="rId11"/>
    <p:sldId id="301" r:id="rId12"/>
    <p:sldId id="305" r:id="rId13"/>
    <p:sldId id="311" r:id="rId14"/>
    <p:sldId id="289" r:id="rId15"/>
    <p:sldId id="299" r:id="rId16"/>
    <p:sldId id="303" r:id="rId17"/>
    <p:sldId id="302" r:id="rId18"/>
    <p:sldId id="313" r:id="rId19"/>
    <p:sldId id="296" r:id="rId20"/>
    <p:sldId id="309" r:id="rId21"/>
    <p:sldId id="294" r:id="rId22"/>
    <p:sldId id="280" r:id="rId23"/>
    <p:sldId id="308" r:id="rId24"/>
  </p:sldIdLst>
  <p:sldSz cx="12192000" cy="6858000"/>
  <p:notesSz cx="9220200" cy="6934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720"/>
  </p:normalViewPr>
  <p:slideViewPr>
    <p:cSldViewPr snapToGrid="0">
      <p:cViewPr>
        <p:scale>
          <a:sx n="100" d="100"/>
          <a:sy n="100" d="100"/>
        </p:scale>
        <p:origin x="7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BBF73-BFE4-9675-AF97-BCBB5DD951BC}"/>
              </a:ext>
            </a:extLst>
          </p:cNvPr>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a:extLst>
              <a:ext uri="{FF2B5EF4-FFF2-40B4-BE49-F238E27FC236}">
                <a16:creationId xmlns:a16="http://schemas.microsoft.com/office/drawing/2014/main" id="{44B348BF-5159-860D-10C2-C403B1312182}"/>
              </a:ext>
            </a:extLst>
          </p:cNvPr>
          <p:cNvSpPr>
            <a:spLocks noGrp="1"/>
          </p:cNvSpPr>
          <p:nvPr>
            <p:ph type="dt" sz="quarter" idx="1"/>
          </p:nvPr>
        </p:nvSpPr>
        <p:spPr>
          <a:xfrm>
            <a:off x="5222646" y="1"/>
            <a:ext cx="3995420" cy="347914"/>
          </a:xfrm>
          <a:prstGeom prst="rect">
            <a:avLst/>
          </a:prstGeom>
        </p:spPr>
        <p:txBody>
          <a:bodyPr vert="horz" lIns="92309" tIns="46154" rIns="92309" bIns="46154" rtlCol="0"/>
          <a:lstStyle>
            <a:lvl1pPr algn="r">
              <a:defRPr sz="1200"/>
            </a:lvl1pPr>
          </a:lstStyle>
          <a:p>
            <a:fld id="{235382CB-D6B4-48E5-AFFD-4242D787BD27}" type="datetime2">
              <a:rPr lang="en-US" smtClean="0"/>
              <a:t>Wednesday, May 10, 2023</a:t>
            </a:fld>
            <a:endParaRPr lang="en-US"/>
          </a:p>
        </p:txBody>
      </p:sp>
      <p:sp>
        <p:nvSpPr>
          <p:cNvPr id="4" name="Footer Placeholder 3">
            <a:extLst>
              <a:ext uri="{FF2B5EF4-FFF2-40B4-BE49-F238E27FC236}">
                <a16:creationId xmlns:a16="http://schemas.microsoft.com/office/drawing/2014/main" id="{1E461FAE-A38B-F089-F551-02119E943626}"/>
              </a:ext>
            </a:extLst>
          </p:cNvPr>
          <p:cNvSpPr>
            <a:spLocks noGrp="1"/>
          </p:cNvSpPr>
          <p:nvPr>
            <p:ph type="ftr" sz="quarter" idx="2"/>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5" name="Slide Number Placeholder 4">
            <a:extLst>
              <a:ext uri="{FF2B5EF4-FFF2-40B4-BE49-F238E27FC236}">
                <a16:creationId xmlns:a16="http://schemas.microsoft.com/office/drawing/2014/main" id="{BBE757FF-1DEF-1FD8-299F-05A2B93DBD71}"/>
              </a:ext>
            </a:extLst>
          </p:cNvPr>
          <p:cNvSpPr>
            <a:spLocks noGrp="1"/>
          </p:cNvSpPr>
          <p:nvPr>
            <p:ph type="sldNum" sz="quarter" idx="3"/>
          </p:nvPr>
        </p:nvSpPr>
        <p:spPr>
          <a:xfrm>
            <a:off x="5222646" y="6586287"/>
            <a:ext cx="3995420" cy="347913"/>
          </a:xfrm>
          <a:prstGeom prst="rect">
            <a:avLst/>
          </a:prstGeom>
        </p:spPr>
        <p:txBody>
          <a:bodyPr vert="horz" lIns="92309" tIns="46154" rIns="92309" bIns="46154" rtlCol="0" anchor="b"/>
          <a:lstStyle>
            <a:lvl1pPr algn="r">
              <a:defRPr sz="1200"/>
            </a:lvl1pPr>
          </a:lstStyle>
          <a:p>
            <a:fld id="{66805305-0FA5-4D91-9E96-34E4B06C1291}" type="slidenum">
              <a:rPr lang="en-US" smtClean="0"/>
              <a:t>‹#›</a:t>
            </a:fld>
            <a:endParaRPr lang="en-US"/>
          </a:p>
        </p:txBody>
      </p:sp>
    </p:spTree>
    <p:extLst>
      <p:ext uri="{BB962C8B-B14F-4D97-AF65-F5344CB8AC3E}">
        <p14:creationId xmlns:p14="http://schemas.microsoft.com/office/powerpoint/2010/main" val="2739195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95420" cy="347914"/>
          </a:xfrm>
          <a:prstGeom prst="rect">
            <a:avLst/>
          </a:prstGeom>
        </p:spPr>
        <p:txBody>
          <a:bodyPr vert="horz" lIns="92309" tIns="46154" rIns="92309" bIns="46154" rtlCol="0"/>
          <a:lstStyle>
            <a:lvl1pPr algn="l">
              <a:defRPr sz="1200"/>
            </a:lvl1pPr>
          </a:lstStyle>
          <a:p>
            <a:r>
              <a:rPr lang="en-US"/>
              <a:t>Cal State Fullerton</a:t>
            </a:r>
          </a:p>
        </p:txBody>
      </p:sp>
      <p:sp>
        <p:nvSpPr>
          <p:cNvPr id="3" name="Date Placeholder 2"/>
          <p:cNvSpPr>
            <a:spLocks noGrp="1"/>
          </p:cNvSpPr>
          <p:nvPr>
            <p:ph type="dt" idx="1"/>
          </p:nvPr>
        </p:nvSpPr>
        <p:spPr>
          <a:xfrm>
            <a:off x="5222646" y="1"/>
            <a:ext cx="3995420" cy="347914"/>
          </a:xfrm>
          <a:prstGeom prst="rect">
            <a:avLst/>
          </a:prstGeom>
        </p:spPr>
        <p:txBody>
          <a:bodyPr vert="horz" lIns="92309" tIns="46154" rIns="92309" bIns="46154" rtlCol="0"/>
          <a:lstStyle>
            <a:lvl1pPr algn="r">
              <a:defRPr sz="1200"/>
            </a:lvl1pPr>
          </a:lstStyle>
          <a:p>
            <a:fld id="{F76BFB3A-AF09-4935-935F-AADA8F949CAB}" type="datetime2">
              <a:rPr lang="en-US" smtClean="0"/>
              <a:t>Wednesday, May 10, 2023</a:t>
            </a:fld>
            <a:endParaRPr lang="en-US"/>
          </a:p>
        </p:txBody>
      </p:sp>
      <p:sp>
        <p:nvSpPr>
          <p:cNvPr id="4" name="Slide Image Placeholder 3"/>
          <p:cNvSpPr>
            <a:spLocks noGrp="1" noRot="1" noChangeAspect="1"/>
          </p:cNvSpPr>
          <p:nvPr>
            <p:ph type="sldImg" idx="2"/>
          </p:nvPr>
        </p:nvSpPr>
        <p:spPr>
          <a:xfrm>
            <a:off x="2530475" y="866775"/>
            <a:ext cx="4159250" cy="23399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922020" y="3337083"/>
            <a:ext cx="7376160" cy="2730342"/>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86287"/>
            <a:ext cx="3995420" cy="347913"/>
          </a:xfrm>
          <a:prstGeom prst="rect">
            <a:avLst/>
          </a:prstGeom>
        </p:spPr>
        <p:txBody>
          <a:bodyPr vert="horz" lIns="92309" tIns="46154" rIns="92309" bIns="46154" rtlCol="0" anchor="b"/>
          <a:lstStyle>
            <a:lvl1pPr algn="l">
              <a:defRPr sz="1200"/>
            </a:lvl1pPr>
          </a:lstStyle>
          <a:p>
            <a:r>
              <a:rPr lang="en-US"/>
              <a:t>PowerPoint Name</a:t>
            </a:r>
          </a:p>
        </p:txBody>
      </p:sp>
      <p:sp>
        <p:nvSpPr>
          <p:cNvPr id="7" name="Slide Number Placeholder 6"/>
          <p:cNvSpPr>
            <a:spLocks noGrp="1"/>
          </p:cNvSpPr>
          <p:nvPr>
            <p:ph type="sldNum" sz="quarter" idx="5"/>
          </p:nvPr>
        </p:nvSpPr>
        <p:spPr>
          <a:xfrm>
            <a:off x="5222646" y="6586287"/>
            <a:ext cx="3995420" cy="347913"/>
          </a:xfrm>
          <a:prstGeom prst="rect">
            <a:avLst/>
          </a:prstGeom>
        </p:spPr>
        <p:txBody>
          <a:bodyPr vert="horz" lIns="92309" tIns="46154" rIns="92309" bIns="46154" rtlCol="0" anchor="b"/>
          <a:lstStyle>
            <a:lvl1pPr algn="r">
              <a:defRPr sz="1200"/>
            </a:lvl1pPr>
          </a:lstStyle>
          <a:p>
            <a:fld id="{6CEC07C6-E753-4FD7-8B29-F8EE9ACF298C}" type="slidenum">
              <a:rPr lang="en-US" smtClean="0"/>
              <a:t>‹#›</a:t>
            </a:fld>
            <a:endParaRPr lang="en-US"/>
          </a:p>
        </p:txBody>
      </p:sp>
    </p:spTree>
    <p:extLst>
      <p:ext uri="{BB962C8B-B14F-4D97-AF65-F5344CB8AC3E}">
        <p14:creationId xmlns:p14="http://schemas.microsoft.com/office/powerpoint/2010/main" val="3567730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78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code snip</a:t>
            </a:r>
          </a:p>
        </p:txBody>
      </p:sp>
    </p:spTree>
    <p:extLst>
      <p:ext uri="{BB962C8B-B14F-4D97-AF65-F5344CB8AC3E}">
        <p14:creationId xmlns:p14="http://schemas.microsoft.com/office/powerpoint/2010/main" val="235976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a:t>
            </a:r>
            <a:r>
              <a:rPr lang="en-US" dirty="0" err="1"/>
              <a:t>func</a:t>
            </a:r>
            <a:r>
              <a:rPr lang="en-US" dirty="0"/>
              <a:t> and library used for generating plots</a:t>
            </a:r>
          </a:p>
        </p:txBody>
      </p:sp>
    </p:spTree>
    <p:extLst>
      <p:ext uri="{BB962C8B-B14F-4D97-AF65-F5344CB8AC3E}">
        <p14:creationId xmlns:p14="http://schemas.microsoft.com/office/powerpoint/2010/main" val="153759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snip code and screenshot for before vs after</a:t>
            </a:r>
          </a:p>
        </p:txBody>
      </p:sp>
    </p:spTree>
    <p:extLst>
      <p:ext uri="{BB962C8B-B14F-4D97-AF65-F5344CB8AC3E}">
        <p14:creationId xmlns:p14="http://schemas.microsoft.com/office/powerpoint/2010/main" val="164685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snip code and screenshot for before vs after</a:t>
            </a:r>
          </a:p>
        </p:txBody>
      </p:sp>
    </p:spTree>
    <p:extLst>
      <p:ext uri="{BB962C8B-B14F-4D97-AF65-F5344CB8AC3E}">
        <p14:creationId xmlns:p14="http://schemas.microsoft.com/office/powerpoint/2010/main" val="3287185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1.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group of people sitting on the grass in front of a building&#10;&#10;Description automatically generated with medium confidence">
            <a:extLst>
              <a:ext uri="{FF2B5EF4-FFF2-40B4-BE49-F238E27FC236}">
                <a16:creationId xmlns:a16="http://schemas.microsoft.com/office/drawing/2014/main" id="{CBC46B4A-5270-5DB7-6EEB-AE164A9CF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4C5B92-B75A-61D5-9E4B-E190FD56BFCF}"/>
              </a:ext>
            </a:extLst>
          </p:cNvPr>
          <p:cNvSpPr/>
          <p:nvPr userDrawn="1"/>
        </p:nvSpPr>
        <p:spPr>
          <a:xfrm>
            <a:off x="777668" y="0"/>
            <a:ext cx="6810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FEB7A-903A-4EEE-AA9F-5CF80DFB4723}"/>
              </a:ext>
            </a:extLst>
          </p:cNvPr>
          <p:cNvSpPr>
            <a:spLocks noGrp="1"/>
          </p:cNvSpPr>
          <p:nvPr>
            <p:ph type="ctrTitle" hasCustomPrompt="1"/>
          </p:nvPr>
        </p:nvSpPr>
        <p:spPr>
          <a:xfrm>
            <a:off x="1424966" y="992221"/>
            <a:ext cx="5547334" cy="1644603"/>
          </a:xfrm>
        </p:spPr>
        <p:txBody>
          <a:bodyPr lIns="0" tIns="0" rIns="0" bIns="0" anchor="b">
            <a:normAutofit/>
          </a:bodyPr>
          <a:lstStyle>
            <a:lvl1pPr algn="l">
              <a:lnSpc>
                <a:spcPct val="100000"/>
              </a:lnSpc>
              <a:defRPr sz="3800" b="1">
                <a:solidFill>
                  <a:schemeClr val="bg2"/>
                </a:solidFill>
              </a:defRPr>
            </a:lvl1pPr>
          </a:lstStyle>
          <a:p>
            <a:r>
              <a:rPr lang="en-US"/>
              <a:t>Presentation Title</a:t>
            </a:r>
            <a:br>
              <a:rPr lang="en-US"/>
            </a:br>
            <a:r>
              <a:rPr lang="en-US"/>
              <a:t>Goes Here</a:t>
            </a:r>
          </a:p>
        </p:txBody>
      </p:sp>
      <p:sp>
        <p:nvSpPr>
          <p:cNvPr id="3" name="Subtitle 2">
            <a:extLst>
              <a:ext uri="{FF2B5EF4-FFF2-40B4-BE49-F238E27FC236}">
                <a16:creationId xmlns:a16="http://schemas.microsoft.com/office/drawing/2014/main" id="{2E4661CA-9166-485C-902F-B2443990F4CF}"/>
              </a:ext>
            </a:extLst>
          </p:cNvPr>
          <p:cNvSpPr>
            <a:spLocks noGrp="1"/>
          </p:cNvSpPr>
          <p:nvPr>
            <p:ph type="subTitle" idx="1" hasCustomPrompt="1"/>
          </p:nvPr>
        </p:nvSpPr>
        <p:spPr>
          <a:xfrm>
            <a:off x="1424966" y="2889249"/>
            <a:ext cx="5547334" cy="1474521"/>
          </a:xfrm>
        </p:spPr>
        <p:txBody>
          <a:bodyPr lIns="0" tIns="0" rIns="0" bIns="0" anchor="t"/>
          <a:lstStyle>
            <a:lvl1pPr marL="0" indent="0" algn="l">
              <a:lnSpc>
                <a:spcPct val="100000"/>
              </a:lnSpc>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Sub-topic</a:t>
            </a:r>
          </a:p>
        </p:txBody>
      </p:sp>
      <p:sp>
        <p:nvSpPr>
          <p:cNvPr id="12" name="Text Placeholder 11">
            <a:extLst>
              <a:ext uri="{FF2B5EF4-FFF2-40B4-BE49-F238E27FC236}">
                <a16:creationId xmlns:a16="http://schemas.microsoft.com/office/drawing/2014/main" id="{B408B901-9186-DB29-4FA5-21BBC02462AD}"/>
              </a:ext>
            </a:extLst>
          </p:cNvPr>
          <p:cNvSpPr>
            <a:spLocks noGrp="1"/>
          </p:cNvSpPr>
          <p:nvPr>
            <p:ph type="body" sz="quarter" idx="10" hasCustomPrompt="1"/>
          </p:nvPr>
        </p:nvSpPr>
        <p:spPr>
          <a:xfrm>
            <a:off x="1424966" y="4522995"/>
            <a:ext cx="5547334" cy="581025"/>
          </a:xfrm>
        </p:spPr>
        <p:txBody>
          <a:bodyPr lIns="0" tIns="0" rIns="0" bIns="0">
            <a:noAutofit/>
          </a:bodyPr>
          <a:lstStyle>
            <a:lvl1pPr marL="0" indent="0">
              <a:lnSpc>
                <a:spcPct val="100000"/>
              </a:lnSpc>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Date – Location</a:t>
            </a:r>
          </a:p>
        </p:txBody>
      </p:sp>
      <p:pic>
        <p:nvPicPr>
          <p:cNvPr id="4" name="Picture 3">
            <a:extLst>
              <a:ext uri="{FF2B5EF4-FFF2-40B4-BE49-F238E27FC236}">
                <a16:creationId xmlns:a16="http://schemas.microsoft.com/office/drawing/2014/main" id="{FA28424F-46DB-9E00-71BB-100694C1973E}"/>
              </a:ext>
            </a:extLst>
          </p:cNvPr>
          <p:cNvPicPr>
            <a:picLocks noChangeAspect="1"/>
          </p:cNvPicPr>
          <p:nvPr userDrawn="1"/>
        </p:nvPicPr>
        <p:blipFill>
          <a:blip r:embed="rId3"/>
          <a:stretch>
            <a:fillRect/>
          </a:stretch>
        </p:blipFill>
        <p:spPr>
          <a:xfrm>
            <a:off x="1409699" y="459623"/>
            <a:ext cx="2654301" cy="285781"/>
          </a:xfrm>
          <a:prstGeom prst="rect">
            <a:avLst/>
          </a:prstGeom>
        </p:spPr>
      </p:pic>
    </p:spTree>
    <p:extLst>
      <p:ext uri="{BB962C8B-B14F-4D97-AF65-F5344CB8AC3E}">
        <p14:creationId xmlns:p14="http://schemas.microsoft.com/office/powerpoint/2010/main" val="8243518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a:t>Click to add content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8" name="Graphic 7">
            <a:extLst>
              <a:ext uri="{FF2B5EF4-FFF2-40B4-BE49-F238E27FC236}">
                <a16:creationId xmlns:a16="http://schemas.microsoft.com/office/drawing/2014/main" id="{EA7F043F-75E9-FC0D-D942-677D354358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4442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a:t>Click to add content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7" name="Graphic 6">
            <a:extLst>
              <a:ext uri="{FF2B5EF4-FFF2-40B4-BE49-F238E27FC236}">
                <a16:creationId xmlns:a16="http://schemas.microsoft.com/office/drawing/2014/main" id="{792605FE-2FB6-70FC-94CB-56B06A8D6B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49723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a:p>
        </p:txBody>
      </p:sp>
      <p:pic>
        <p:nvPicPr>
          <p:cNvPr id="2" name="Graphic 1">
            <a:extLst>
              <a:ext uri="{FF2B5EF4-FFF2-40B4-BE49-F238E27FC236}">
                <a16:creationId xmlns:a16="http://schemas.microsoft.com/office/drawing/2014/main" id="{7B3C86EC-833A-CF61-63DE-69AA2F95DDE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93134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5" name="Graphic 4">
            <a:extLst>
              <a:ext uri="{FF2B5EF4-FFF2-40B4-BE49-F238E27FC236}">
                <a16:creationId xmlns:a16="http://schemas.microsoft.com/office/drawing/2014/main" id="{3A1CE3BA-5B84-4B2F-273E-1D598F1F1C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49289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5" name="Graphic 4">
            <a:extLst>
              <a:ext uri="{FF2B5EF4-FFF2-40B4-BE49-F238E27FC236}">
                <a16:creationId xmlns:a16="http://schemas.microsoft.com/office/drawing/2014/main" id="{4EDBD6F7-577A-42F7-AD80-41556784EA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6068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0" name="Graphic 9">
            <a:extLst>
              <a:ext uri="{FF2B5EF4-FFF2-40B4-BE49-F238E27FC236}">
                <a16:creationId xmlns:a16="http://schemas.microsoft.com/office/drawing/2014/main" id="{C05CED16-7457-4734-1AF8-368BD445D2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47336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2" name="Graphic 1">
            <a:extLst>
              <a:ext uri="{FF2B5EF4-FFF2-40B4-BE49-F238E27FC236}">
                <a16:creationId xmlns:a16="http://schemas.microsoft.com/office/drawing/2014/main" id="{64A30F73-2751-EC0C-8D67-9C472D86FC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64484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3" name="Graphic 2">
            <a:extLst>
              <a:ext uri="{FF2B5EF4-FFF2-40B4-BE49-F238E27FC236}">
                <a16:creationId xmlns:a16="http://schemas.microsoft.com/office/drawing/2014/main" id="{B1DC6336-984E-B126-478B-C11B0D6579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06226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4" name="Graphic 3">
            <a:extLst>
              <a:ext uri="{FF2B5EF4-FFF2-40B4-BE49-F238E27FC236}">
                <a16:creationId xmlns:a16="http://schemas.microsoft.com/office/drawing/2014/main" id="{BC2F9F14-0BD1-AA70-789E-2190D3D120A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493839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GB"/>
              <a:t>Click icon to add picture</a:t>
            </a:r>
            <a:endParaRPr lang="en-US"/>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a:t>Click to add title</a:t>
            </a:r>
          </a:p>
        </p:txBody>
      </p:sp>
      <p:pic>
        <p:nvPicPr>
          <p:cNvPr id="7" name="Graphic 6">
            <a:extLst>
              <a:ext uri="{FF2B5EF4-FFF2-40B4-BE49-F238E27FC236}">
                <a16:creationId xmlns:a16="http://schemas.microsoft.com/office/drawing/2014/main" id="{B0FA0CD5-3885-968F-DFD3-0B1F838A9D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30770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7" name="Graphic 6">
            <a:extLst>
              <a:ext uri="{FF2B5EF4-FFF2-40B4-BE49-F238E27FC236}">
                <a16:creationId xmlns:a16="http://schemas.microsoft.com/office/drawing/2014/main" id="{88DE09F1-EAB8-E6A4-99EC-9D46ADE1D1C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D9B1-DD15-4DA0-BD0F-5599945158DD}"/>
              </a:ext>
            </a:extLst>
          </p:cNvPr>
          <p:cNvSpPr>
            <a:spLocks noGrp="1"/>
          </p:cNvSpPr>
          <p:nvPr>
            <p:ph type="title" hasCustomPrompt="1"/>
          </p:nvPr>
        </p:nvSpPr>
        <p:spPr>
          <a:xfrm>
            <a:off x="457200" y="457200"/>
            <a:ext cx="11277600" cy="1143000"/>
          </a:xfrm>
        </p:spPr>
        <p:txBody>
          <a:bodyPr lIns="0" tIns="0" rIns="0" bIns="0"/>
          <a:lstStyle>
            <a:lvl1pPr>
              <a:defRPr>
                <a:solidFill>
                  <a:schemeClr val="tx1"/>
                </a:solidFill>
              </a:defRPr>
            </a:lvl1pPr>
          </a:lstStyle>
          <a:p>
            <a:r>
              <a:rPr lang="en-US"/>
              <a:t>Click to add title</a:t>
            </a:r>
          </a:p>
        </p:txBody>
      </p:sp>
      <p:sp>
        <p:nvSpPr>
          <p:cNvPr id="3" name="Content Placeholder 2">
            <a:extLst>
              <a:ext uri="{FF2B5EF4-FFF2-40B4-BE49-F238E27FC236}">
                <a16:creationId xmlns:a16="http://schemas.microsoft.com/office/drawing/2014/main" id="{7CDB9763-7D65-429F-BD59-75DBFB945BF8}"/>
              </a:ext>
            </a:extLst>
          </p:cNvPr>
          <p:cNvSpPr>
            <a:spLocks noGrp="1"/>
          </p:cNvSpPr>
          <p:nvPr>
            <p:ph idx="1" hasCustomPrompt="1"/>
          </p:nvPr>
        </p:nvSpPr>
        <p:spPr>
          <a:xfrm>
            <a:off x="457200" y="1828800"/>
            <a:ext cx="11269766" cy="2981325"/>
          </a:xfrm>
        </p:spPr>
        <p:txBody>
          <a:bodyPr lIns="0" tIns="0" rIns="0" bIns="0"/>
          <a:lstStyle>
            <a:lvl1pPr marL="0" indent="0">
              <a:lnSpc>
                <a:spcPct val="100000"/>
              </a:lnSpc>
              <a:buNone/>
              <a:defRPr>
                <a:solidFill>
                  <a:schemeClr val="tx2"/>
                </a:solidFill>
              </a:defRPr>
            </a:lvl1pPr>
            <a:lvl2pPr>
              <a:lnSpc>
                <a:spcPct val="100000"/>
              </a:lnSpc>
              <a:defRPr>
                <a:solidFill>
                  <a:schemeClr val="tx2"/>
                </a:solidFill>
              </a:defRPr>
            </a:lvl2pPr>
            <a:lvl3pPr>
              <a:lnSpc>
                <a:spcPct val="100000"/>
              </a:lnSpc>
              <a:defRPr>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0280B26-DCBA-41F6-B791-F51413EC6DDA}"/>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6" name="Rectangle 15">
            <a:extLst>
              <a:ext uri="{FF2B5EF4-FFF2-40B4-BE49-F238E27FC236}">
                <a16:creationId xmlns:a16="http://schemas.microsoft.com/office/drawing/2014/main" id="{499B9A15-1058-6D5F-9D91-7F183BF610C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ate Placeholder 3">
            <a:extLst>
              <a:ext uri="{FF2B5EF4-FFF2-40B4-BE49-F238E27FC236}">
                <a16:creationId xmlns:a16="http://schemas.microsoft.com/office/drawing/2014/main" id="{47AD375C-0981-EAD1-40D6-C1E06F8C38E8}"/>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5" name="Footer Placeholder 4">
            <a:extLst>
              <a:ext uri="{FF2B5EF4-FFF2-40B4-BE49-F238E27FC236}">
                <a16:creationId xmlns:a16="http://schemas.microsoft.com/office/drawing/2014/main" id="{A6B4D7EF-C9F8-3DA0-05D5-FC74F20B8C3B}"/>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27" name="Rectangle 26">
            <a:extLst>
              <a:ext uri="{FF2B5EF4-FFF2-40B4-BE49-F238E27FC236}">
                <a16:creationId xmlns:a16="http://schemas.microsoft.com/office/drawing/2014/main" id="{32978BF5-E404-2C42-09EC-B1DE94DD859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7B580FEA-8678-95DF-BFE1-2B2293450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pic>
        <p:nvPicPr>
          <p:cNvPr id="7" name="Graphic 6">
            <a:extLst>
              <a:ext uri="{FF2B5EF4-FFF2-40B4-BE49-F238E27FC236}">
                <a16:creationId xmlns:a16="http://schemas.microsoft.com/office/drawing/2014/main" id="{88DE09F1-EAB8-E6A4-99EC-9D46ADE1D1C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88884645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0" name="Graphic 9">
            <a:extLst>
              <a:ext uri="{FF2B5EF4-FFF2-40B4-BE49-F238E27FC236}">
                <a16:creationId xmlns:a16="http://schemas.microsoft.com/office/drawing/2014/main" id="{5D652578-A559-6784-577B-22E1C94DA9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772316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D20485A4-9706-0D93-7F97-0F86D3EB78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528281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1" name="Graphic 10">
            <a:extLst>
              <a:ext uri="{FF2B5EF4-FFF2-40B4-BE49-F238E27FC236}">
                <a16:creationId xmlns:a16="http://schemas.microsoft.com/office/drawing/2014/main" id="{692674E2-CEFA-9B89-00FA-39D74010D4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031740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7" name="Graphic 6">
            <a:extLst>
              <a:ext uri="{FF2B5EF4-FFF2-40B4-BE49-F238E27FC236}">
                <a16:creationId xmlns:a16="http://schemas.microsoft.com/office/drawing/2014/main" id="{3A0D7788-CFC8-7923-E8C5-769C04A846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758452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6" name="Graphic 5">
            <a:extLst>
              <a:ext uri="{FF2B5EF4-FFF2-40B4-BE49-F238E27FC236}">
                <a16:creationId xmlns:a16="http://schemas.microsoft.com/office/drawing/2014/main" id="{E7833539-D079-2F39-1A08-B505A969E6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378137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on six (6) icons below or add text content here (Paste Special – Unformatted </a:t>
            </a:r>
            <a:r>
              <a:rPr lang="en-US" err="1"/>
              <a:t>ext</a:t>
            </a:r>
            <a:r>
              <a:rPr lang="en-US"/>
              <a: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EF6DD48B-C2BF-DB56-6984-573CDAAD6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503208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89BA3F32-6F9A-2345-50CC-B5394DCC3E8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84824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C78-FBC6-4C35-9052-2895C15C8F64}"/>
              </a:ext>
            </a:extLst>
          </p:cNvPr>
          <p:cNvSpPr>
            <a:spLocks noGrp="1"/>
          </p:cNvSpPr>
          <p:nvPr>
            <p:ph type="title" hasCustomPrompt="1"/>
          </p:nvPr>
        </p:nvSpPr>
        <p:spPr>
          <a:xfrm>
            <a:off x="1409700" y="457200"/>
            <a:ext cx="9372600" cy="1233488"/>
          </a:xfrm>
        </p:spPr>
        <p:txBody>
          <a:bodyPr>
            <a:noAutofit/>
          </a:bodyPr>
          <a:lstStyle>
            <a:lvl1pPr>
              <a:lnSpc>
                <a:spcPct val="100000"/>
              </a:lnSpc>
              <a:defRPr/>
            </a:lvl1pPr>
          </a:lstStyle>
          <a:p>
            <a:r>
              <a:rPr lang="en-US"/>
              <a:t>Click to add title</a:t>
            </a:r>
          </a:p>
        </p:txBody>
      </p:sp>
      <p:sp>
        <p:nvSpPr>
          <p:cNvPr id="3" name="Vertical Text Placeholder 2">
            <a:extLst>
              <a:ext uri="{FF2B5EF4-FFF2-40B4-BE49-F238E27FC236}">
                <a16:creationId xmlns:a16="http://schemas.microsoft.com/office/drawing/2014/main" id="{2110A02A-1CE4-48D0-88C1-01F73CCCBD59}"/>
              </a:ext>
            </a:extLst>
          </p:cNvPr>
          <p:cNvSpPr>
            <a:spLocks noGrp="1"/>
          </p:cNvSpPr>
          <p:nvPr>
            <p:ph type="body" orient="vert" idx="1" hasCustomPrompt="1"/>
          </p:nvPr>
        </p:nvSpPr>
        <p:spPr/>
        <p:txBody>
          <a:bodyPr vert="eaVert">
            <a:noAutofit/>
          </a:bodyPr>
          <a:lstStyle>
            <a:lvl1pPr>
              <a:defRPr/>
            </a:lvl1pPr>
          </a:lstStyle>
          <a:p>
            <a:pPr lvl="0"/>
            <a:r>
              <a:rPr lang="en-US"/>
              <a:t>Click to add content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3F1FCD77-8602-7D41-8B9A-91D5D286D787}"/>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C7A3BF-CF20-3A41-88F9-23CFD85E3BC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A06B363-B32C-B094-3427-F82BD0D834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4" name="Slide Number Placeholder 5">
            <a:extLst>
              <a:ext uri="{FF2B5EF4-FFF2-40B4-BE49-F238E27FC236}">
                <a16:creationId xmlns:a16="http://schemas.microsoft.com/office/drawing/2014/main" id="{B2BE8134-D42C-4177-E261-9A045BA5FC80}"/>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D922CF19-1B2D-BD22-5095-D90D9A2D5DA9}"/>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D38F9D8D-924F-7F30-E920-15549695BC2F}"/>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8" name="Graphic 7">
            <a:extLst>
              <a:ext uri="{FF2B5EF4-FFF2-40B4-BE49-F238E27FC236}">
                <a16:creationId xmlns:a16="http://schemas.microsoft.com/office/drawing/2014/main" id="{EA7F043F-75E9-FC0D-D942-677D354358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44428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A1871-E3DC-4D86-AB8F-F86507E69AAB}"/>
              </a:ext>
            </a:extLst>
          </p:cNvPr>
          <p:cNvSpPr>
            <a:spLocks noGrp="1"/>
          </p:cNvSpPr>
          <p:nvPr>
            <p:ph type="title" orient="vert" hasCustomPrompt="1"/>
          </p:nvPr>
        </p:nvSpPr>
        <p:spPr>
          <a:xfrm>
            <a:off x="10045700" y="457199"/>
            <a:ext cx="1681266" cy="5719763"/>
          </a:xfrm>
        </p:spPr>
        <p:txBody>
          <a:bodyPr vert="eaVert"/>
          <a:lstStyle>
            <a:lvl1pPr>
              <a:defRPr/>
            </a:lvl1pPr>
          </a:lstStyle>
          <a:p>
            <a:r>
              <a:rPr lang="en-US"/>
              <a:t>Click to add title</a:t>
            </a:r>
          </a:p>
        </p:txBody>
      </p:sp>
      <p:sp>
        <p:nvSpPr>
          <p:cNvPr id="3" name="Vertical Text Placeholder 2">
            <a:extLst>
              <a:ext uri="{FF2B5EF4-FFF2-40B4-BE49-F238E27FC236}">
                <a16:creationId xmlns:a16="http://schemas.microsoft.com/office/drawing/2014/main" id="{D1342906-3002-4C4B-B23A-55CDF75EE23C}"/>
              </a:ext>
            </a:extLst>
          </p:cNvPr>
          <p:cNvSpPr>
            <a:spLocks noGrp="1"/>
          </p:cNvSpPr>
          <p:nvPr>
            <p:ph type="body" orient="vert" idx="1" hasCustomPrompt="1"/>
          </p:nvPr>
        </p:nvSpPr>
        <p:spPr>
          <a:xfrm>
            <a:off x="465034" y="457199"/>
            <a:ext cx="9352066" cy="5719764"/>
          </a:xfrm>
        </p:spPr>
        <p:txBody>
          <a:bodyPr vert="eaVert"/>
          <a:lstStyle>
            <a:lvl1pPr>
              <a:defRPr/>
            </a:lvl1pPr>
          </a:lstStyle>
          <a:p>
            <a:pPr lvl="0"/>
            <a:r>
              <a:rPr lang="en-US"/>
              <a:t>Click to add content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F40B034-0076-53DB-8382-394D354DD69F}"/>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68DC6-04BA-3226-24E2-C62185DC81D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A440ADF9-C347-7064-EC60-A3D0FDC3B4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4" name="Slide Number Placeholder 5">
            <a:extLst>
              <a:ext uri="{FF2B5EF4-FFF2-40B4-BE49-F238E27FC236}">
                <a16:creationId xmlns:a16="http://schemas.microsoft.com/office/drawing/2014/main" id="{2FA55691-BBCE-8076-B691-B5E94E5565C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BF15BE92-3A99-0373-D539-0B576AE2B9A4}"/>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47C37446-79FB-572C-7DCB-0CD811A143BF}"/>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7" name="Graphic 6">
            <a:extLst>
              <a:ext uri="{FF2B5EF4-FFF2-40B4-BE49-F238E27FC236}">
                <a16:creationId xmlns:a16="http://schemas.microsoft.com/office/drawing/2014/main" id="{792605FE-2FB6-70FC-94CB-56B06A8D6B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49723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5242-C647-41FB-9068-CDEDA3581F60}"/>
              </a:ext>
            </a:extLst>
          </p:cNvPr>
          <p:cNvSpPr>
            <a:spLocks noGrp="1"/>
          </p:cNvSpPr>
          <p:nvPr>
            <p:ph type="title" hasCustomPrompt="1"/>
          </p:nvPr>
        </p:nvSpPr>
        <p:spPr>
          <a:xfrm>
            <a:off x="465034" y="457199"/>
            <a:ext cx="7434366" cy="1371600"/>
          </a:xfrm>
        </p:spPr>
        <p:txBody>
          <a:bodyPr anchor="ctr">
            <a:normAutofit/>
          </a:bodyPr>
          <a:lstStyle>
            <a:lvl1pPr>
              <a:lnSpc>
                <a:spcPct val="100000"/>
              </a:lnSpc>
              <a:defRPr sz="2800">
                <a:latin typeface="+mj-lt"/>
              </a:defRPr>
            </a:lvl1pPr>
          </a:lstStyle>
          <a:p>
            <a:r>
              <a:rPr lang="en-US"/>
              <a:t>Click to add title</a:t>
            </a:r>
          </a:p>
        </p:txBody>
      </p:sp>
      <p:sp>
        <p:nvSpPr>
          <p:cNvPr id="3" name="Text Placeholder 2">
            <a:extLst>
              <a:ext uri="{FF2B5EF4-FFF2-40B4-BE49-F238E27FC236}">
                <a16:creationId xmlns:a16="http://schemas.microsoft.com/office/drawing/2014/main" id="{1035C1A5-3969-44EB-8F46-5E7473A8052A}"/>
              </a:ext>
            </a:extLst>
          </p:cNvPr>
          <p:cNvSpPr>
            <a:spLocks noGrp="1"/>
          </p:cNvSpPr>
          <p:nvPr>
            <p:ph type="body" idx="1" hasCustomPrompt="1"/>
          </p:nvPr>
        </p:nvSpPr>
        <p:spPr>
          <a:xfrm>
            <a:off x="465034" y="2057400"/>
            <a:ext cx="7434366" cy="4032251"/>
          </a:xfrm>
        </p:spPr>
        <p:txBody>
          <a:bodyPr>
            <a:normAutofit/>
          </a:bodyPr>
          <a:lstStyle>
            <a:lvl1pPr marL="0" indent="0">
              <a:buNone/>
              <a:defRPr sz="14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content (Paste Special – Unformatted Text). </a:t>
            </a:r>
          </a:p>
        </p:txBody>
      </p:sp>
      <p:sp>
        <p:nvSpPr>
          <p:cNvPr id="12" name="Rectangle 11">
            <a:extLst>
              <a:ext uri="{FF2B5EF4-FFF2-40B4-BE49-F238E27FC236}">
                <a16:creationId xmlns:a16="http://schemas.microsoft.com/office/drawing/2014/main" id="{4EF1C3BE-B545-33FB-C631-A328427E3A3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D0DFEB-47D6-6DF6-B70A-457EB402332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51BDB93-2D43-31ED-9DBD-6CBBFB9FEE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7" name="Picture Placeholder 6">
            <a:extLst>
              <a:ext uri="{FF2B5EF4-FFF2-40B4-BE49-F238E27FC236}">
                <a16:creationId xmlns:a16="http://schemas.microsoft.com/office/drawing/2014/main" id="{93850DAB-085C-D134-5B64-056E493697E7}"/>
              </a:ext>
            </a:extLst>
          </p:cNvPr>
          <p:cNvSpPr>
            <a:spLocks noGrp="1"/>
          </p:cNvSpPr>
          <p:nvPr>
            <p:ph type="pic" sz="quarter" idx="13"/>
          </p:nvPr>
        </p:nvSpPr>
        <p:spPr>
          <a:xfrm>
            <a:off x="8128000" y="137158"/>
            <a:ext cx="3606800" cy="6263642"/>
          </a:xfrm>
        </p:spPr>
        <p:txBody>
          <a:bodyPr anchor="t"/>
          <a:lstStyle>
            <a:lvl1pPr marL="0" indent="0" algn="l">
              <a:buFont typeface="+mj-lt"/>
              <a:buNone/>
              <a:defRPr/>
            </a:lvl1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Slide Number Placeholder 5">
            <a:extLst>
              <a:ext uri="{FF2B5EF4-FFF2-40B4-BE49-F238E27FC236}">
                <a16:creationId xmlns:a16="http://schemas.microsoft.com/office/drawing/2014/main" id="{3FB5CBC9-7473-C7A0-F53B-C46F012E535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B771E7F9-98B9-9C4C-825A-FCCE858F94CF}"/>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8C5A3EAC-2CBF-F14E-0A50-B2D8FB7A234A}"/>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0" name="Graphic 9">
            <a:extLst>
              <a:ext uri="{FF2B5EF4-FFF2-40B4-BE49-F238E27FC236}">
                <a16:creationId xmlns:a16="http://schemas.microsoft.com/office/drawing/2014/main" id="{5D652578-A559-6784-577B-22E1C94DA9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772316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3" name="Picture Placeholder 2">
            <a:extLst>
              <a:ext uri="{FF2B5EF4-FFF2-40B4-BE49-F238E27FC236}">
                <a16:creationId xmlns:a16="http://schemas.microsoft.com/office/drawing/2014/main" id="{CBEC3919-549F-F494-1E48-FD7186AFC6A0}"/>
              </a:ext>
            </a:extLst>
          </p:cNvPr>
          <p:cNvSpPr>
            <a:spLocks noGrp="1"/>
          </p:cNvSpPr>
          <p:nvPr>
            <p:ph type="pic" sz="quarter" idx="13"/>
          </p:nvPr>
        </p:nvSpPr>
        <p:spPr>
          <a:xfrm>
            <a:off x="0" y="136525"/>
            <a:ext cx="12192000" cy="62642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Slide Number Placeholder 5">
            <a:extLst>
              <a:ext uri="{FF2B5EF4-FFF2-40B4-BE49-F238E27FC236}">
                <a16:creationId xmlns:a16="http://schemas.microsoft.com/office/drawing/2014/main" id="{FFFB6F98-60FB-F02E-D996-6BDFC47727A4}"/>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bg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44A613E0-60FF-15CE-4F46-1BF54A34C30D}"/>
              </a:ext>
            </a:extLst>
          </p:cNvPr>
          <p:cNvSpPr>
            <a:spLocks noGrp="1"/>
          </p:cNvSpPr>
          <p:nvPr>
            <p:ph type="dt" sz="half" idx="10"/>
          </p:nvPr>
        </p:nvSpPr>
        <p:spPr>
          <a:xfrm>
            <a:off x="3333750" y="6400800"/>
            <a:ext cx="1681266" cy="457200"/>
          </a:xfrm>
        </p:spPr>
        <p:txBody>
          <a:bodyPr/>
          <a:lstStyle>
            <a:lvl1pPr>
              <a:defRPr sz="1000">
                <a:solidFill>
                  <a:schemeClr val="bg1"/>
                </a:solidFill>
              </a:defRPr>
            </a:lvl1pPr>
          </a:lstStyle>
          <a:p>
            <a:endParaRPr lang="en-US"/>
          </a:p>
        </p:txBody>
      </p:sp>
      <p:sp>
        <p:nvSpPr>
          <p:cNvPr id="6" name="Footer Placeholder 4">
            <a:extLst>
              <a:ext uri="{FF2B5EF4-FFF2-40B4-BE49-F238E27FC236}">
                <a16:creationId xmlns:a16="http://schemas.microsoft.com/office/drawing/2014/main" id="{B1ED0E2D-2479-F2D1-2CBD-72AE129096FA}"/>
              </a:ext>
            </a:extLst>
          </p:cNvPr>
          <p:cNvSpPr>
            <a:spLocks noGrp="1"/>
          </p:cNvSpPr>
          <p:nvPr>
            <p:ph type="ftr" sz="quarter" idx="11"/>
          </p:nvPr>
        </p:nvSpPr>
        <p:spPr>
          <a:xfrm>
            <a:off x="5257800" y="6400800"/>
            <a:ext cx="5524500" cy="457200"/>
          </a:xfrm>
        </p:spPr>
        <p:txBody>
          <a:bodyPr/>
          <a:lstStyle>
            <a:lvl1pPr>
              <a:defRPr sz="1000">
                <a:solidFill>
                  <a:schemeClr val="bg1"/>
                </a:solidFill>
              </a:defRPr>
            </a:lvl1pPr>
          </a:lstStyle>
          <a:p>
            <a:endParaRPr lang="en-US"/>
          </a:p>
        </p:txBody>
      </p:sp>
      <p:pic>
        <p:nvPicPr>
          <p:cNvPr id="2" name="Graphic 1">
            <a:extLst>
              <a:ext uri="{FF2B5EF4-FFF2-40B4-BE49-F238E27FC236}">
                <a16:creationId xmlns:a16="http://schemas.microsoft.com/office/drawing/2014/main" id="{7B3C86EC-833A-CF61-63DE-69AA2F95DDE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931349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457200" y="457200"/>
            <a:ext cx="3606800"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6" name="Picture Placeholder 14">
            <a:extLst>
              <a:ext uri="{FF2B5EF4-FFF2-40B4-BE49-F238E27FC236}">
                <a16:creationId xmlns:a16="http://schemas.microsoft.com/office/drawing/2014/main" id="{2857C626-DF9D-E7AB-3AFA-05345F21F349}"/>
              </a:ext>
            </a:extLst>
          </p:cNvPr>
          <p:cNvSpPr>
            <a:spLocks noGrp="1"/>
          </p:cNvSpPr>
          <p:nvPr>
            <p:ph type="pic" sz="quarter" idx="14"/>
          </p:nvPr>
        </p:nvSpPr>
        <p:spPr>
          <a:xfrm>
            <a:off x="4296743" y="457199"/>
            <a:ext cx="2675557" cy="1768475"/>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7175500" y="457199"/>
            <a:ext cx="4559300" cy="5596358"/>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8" name="Picture Placeholder 14">
            <a:extLst>
              <a:ext uri="{FF2B5EF4-FFF2-40B4-BE49-F238E27FC236}">
                <a16:creationId xmlns:a16="http://schemas.microsoft.com/office/drawing/2014/main" id="{934FF787-DC80-3156-D3BD-019FBF50A8CD}"/>
              </a:ext>
            </a:extLst>
          </p:cNvPr>
          <p:cNvSpPr>
            <a:spLocks noGrp="1"/>
          </p:cNvSpPr>
          <p:nvPr>
            <p:ph type="pic" sz="quarter" idx="16"/>
          </p:nvPr>
        </p:nvSpPr>
        <p:spPr>
          <a:xfrm>
            <a:off x="465033"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9" name="Picture Placeholder 14">
            <a:extLst>
              <a:ext uri="{FF2B5EF4-FFF2-40B4-BE49-F238E27FC236}">
                <a16:creationId xmlns:a16="http://schemas.microsoft.com/office/drawing/2014/main" id="{CFA82F61-AF57-E84A-750C-45638A2196FF}"/>
              </a:ext>
            </a:extLst>
          </p:cNvPr>
          <p:cNvSpPr>
            <a:spLocks noGrp="1"/>
          </p:cNvSpPr>
          <p:nvPr>
            <p:ph type="pic" sz="quarter" idx="17"/>
          </p:nvPr>
        </p:nvSpPr>
        <p:spPr>
          <a:xfrm>
            <a:off x="2385494" y="2454274"/>
            <a:ext cx="1681267" cy="1670466"/>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0" name="Picture Placeholder 14">
            <a:extLst>
              <a:ext uri="{FF2B5EF4-FFF2-40B4-BE49-F238E27FC236}">
                <a16:creationId xmlns:a16="http://schemas.microsoft.com/office/drawing/2014/main" id="{D986500E-3699-D3B6-3DA3-B0299ABE50FB}"/>
              </a:ext>
            </a:extLst>
          </p:cNvPr>
          <p:cNvSpPr>
            <a:spLocks noGrp="1"/>
          </p:cNvSpPr>
          <p:nvPr>
            <p:ph type="pic" sz="quarter" idx="18"/>
          </p:nvPr>
        </p:nvSpPr>
        <p:spPr>
          <a:xfrm>
            <a:off x="454439" y="4353339"/>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1" name="Picture Placeholder 14">
            <a:extLst>
              <a:ext uri="{FF2B5EF4-FFF2-40B4-BE49-F238E27FC236}">
                <a16:creationId xmlns:a16="http://schemas.microsoft.com/office/drawing/2014/main" id="{D8792BD5-F572-13A0-BA6C-BCB139EF9FAF}"/>
              </a:ext>
            </a:extLst>
          </p:cNvPr>
          <p:cNvSpPr>
            <a:spLocks noGrp="1"/>
          </p:cNvSpPr>
          <p:nvPr>
            <p:ph type="pic" sz="quarter" idx="19"/>
          </p:nvPr>
        </p:nvSpPr>
        <p:spPr>
          <a:xfrm>
            <a:off x="2374900" y="4353338"/>
            <a:ext cx="1681267" cy="1700219"/>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2" name="Picture Placeholder 14">
            <a:extLst>
              <a:ext uri="{FF2B5EF4-FFF2-40B4-BE49-F238E27FC236}">
                <a16:creationId xmlns:a16="http://schemas.microsoft.com/office/drawing/2014/main" id="{63577AAA-8D0D-60BB-5F18-56705AE3B7DE}"/>
              </a:ext>
            </a:extLst>
          </p:cNvPr>
          <p:cNvSpPr>
            <a:spLocks noGrp="1"/>
          </p:cNvSpPr>
          <p:nvPr>
            <p:ph type="pic" sz="quarter" idx="20"/>
          </p:nvPr>
        </p:nvSpPr>
        <p:spPr>
          <a:xfrm>
            <a:off x="4290117" y="2454274"/>
            <a:ext cx="2682183" cy="3599283"/>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Slide Number Placeholder 5">
            <a:extLst>
              <a:ext uri="{FF2B5EF4-FFF2-40B4-BE49-F238E27FC236}">
                <a16:creationId xmlns:a16="http://schemas.microsoft.com/office/drawing/2014/main" id="{AE608273-8F15-BEF6-D0A4-45FCC4236B3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1D546E59-2FA9-0BAD-FCA6-A890382CE53A}"/>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27DA3D65-0672-4492-51B0-37F283A8486B}"/>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5" name="Graphic 4">
            <a:extLst>
              <a:ext uri="{FF2B5EF4-FFF2-40B4-BE49-F238E27FC236}">
                <a16:creationId xmlns:a16="http://schemas.microsoft.com/office/drawing/2014/main" id="{3A1CE3BA-5B84-4B2F-273E-1D598F1F1C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492894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s – Photo Galle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561975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17" name="Picture Placeholder 14">
            <a:extLst>
              <a:ext uri="{FF2B5EF4-FFF2-40B4-BE49-F238E27FC236}">
                <a16:creationId xmlns:a16="http://schemas.microsoft.com/office/drawing/2014/main" id="{C5924014-CAF7-9BFC-4601-77B60022CFC0}"/>
              </a:ext>
            </a:extLst>
          </p:cNvPr>
          <p:cNvSpPr>
            <a:spLocks noGrp="1"/>
          </p:cNvSpPr>
          <p:nvPr>
            <p:ph type="pic" sz="quarter" idx="15"/>
          </p:nvPr>
        </p:nvSpPr>
        <p:spPr>
          <a:xfrm>
            <a:off x="5619750" y="137158"/>
            <a:ext cx="6572250" cy="6263642"/>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Slide Number Placeholder 5">
            <a:extLst>
              <a:ext uri="{FF2B5EF4-FFF2-40B4-BE49-F238E27FC236}">
                <a16:creationId xmlns:a16="http://schemas.microsoft.com/office/drawing/2014/main" id="{6BD0C482-8E97-9661-A2FE-6F945FBC721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BA924023-DC84-EA06-8EF6-F504B5A6D5D6}"/>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7522EB88-C5EC-E0A5-377A-92D98D9796B0}"/>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5" name="Graphic 4">
            <a:extLst>
              <a:ext uri="{FF2B5EF4-FFF2-40B4-BE49-F238E27FC236}">
                <a16:creationId xmlns:a16="http://schemas.microsoft.com/office/drawing/2014/main" id="{4EDBD6F7-577A-42F7-AD80-41556784EA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60683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s – Photo Gallery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799B7-956F-8F8E-A6D0-1086CBDD725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199EF-0720-7A66-5E98-DFB13B74FC5B}"/>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B9C7F0A-DC27-EC72-9605-CB9320CDF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5" name="Picture Placeholder 14">
            <a:extLst>
              <a:ext uri="{FF2B5EF4-FFF2-40B4-BE49-F238E27FC236}">
                <a16:creationId xmlns:a16="http://schemas.microsoft.com/office/drawing/2014/main" id="{3450A3E7-E00B-4CCA-F357-C95EBEB82E33}"/>
              </a:ext>
            </a:extLst>
          </p:cNvPr>
          <p:cNvSpPr>
            <a:spLocks noGrp="1"/>
          </p:cNvSpPr>
          <p:nvPr>
            <p:ph type="pic" sz="quarter" idx="13"/>
          </p:nvPr>
        </p:nvSpPr>
        <p:spPr>
          <a:xfrm>
            <a:off x="0" y="135756"/>
            <a:ext cx="3111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14">
            <a:extLst>
              <a:ext uri="{FF2B5EF4-FFF2-40B4-BE49-F238E27FC236}">
                <a16:creationId xmlns:a16="http://schemas.microsoft.com/office/drawing/2014/main" id="{B985741E-0695-2E3E-97A1-5EFA37AD0550}"/>
              </a:ext>
            </a:extLst>
          </p:cNvPr>
          <p:cNvSpPr>
            <a:spLocks noGrp="1"/>
          </p:cNvSpPr>
          <p:nvPr>
            <p:ph type="pic" sz="quarter" idx="14"/>
          </p:nvPr>
        </p:nvSpPr>
        <p:spPr>
          <a:xfrm>
            <a:off x="3111500" y="135756"/>
            <a:ext cx="3098799"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3" name="Picture Placeholder 14">
            <a:extLst>
              <a:ext uri="{FF2B5EF4-FFF2-40B4-BE49-F238E27FC236}">
                <a16:creationId xmlns:a16="http://schemas.microsoft.com/office/drawing/2014/main" id="{09B6E876-DAE9-4045-ED49-71E5F90B14F7}"/>
              </a:ext>
            </a:extLst>
          </p:cNvPr>
          <p:cNvSpPr>
            <a:spLocks noGrp="1"/>
          </p:cNvSpPr>
          <p:nvPr>
            <p:ph type="pic" sz="quarter" idx="15"/>
          </p:nvPr>
        </p:nvSpPr>
        <p:spPr>
          <a:xfrm>
            <a:off x="6210300" y="135756"/>
            <a:ext cx="31242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4" name="Picture Placeholder 14">
            <a:extLst>
              <a:ext uri="{FF2B5EF4-FFF2-40B4-BE49-F238E27FC236}">
                <a16:creationId xmlns:a16="http://schemas.microsoft.com/office/drawing/2014/main" id="{A9703F14-6248-3D37-81B7-D2A41BA31A37}"/>
              </a:ext>
            </a:extLst>
          </p:cNvPr>
          <p:cNvSpPr>
            <a:spLocks noGrp="1"/>
          </p:cNvSpPr>
          <p:nvPr>
            <p:ph type="pic" sz="quarter" idx="16"/>
          </p:nvPr>
        </p:nvSpPr>
        <p:spPr>
          <a:xfrm>
            <a:off x="9334500" y="135756"/>
            <a:ext cx="2857500" cy="6265044"/>
          </a:xfrm>
        </p:spPr>
        <p:txBody>
          <a:body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5" name="Slide Number Placeholder 5">
            <a:extLst>
              <a:ext uri="{FF2B5EF4-FFF2-40B4-BE49-F238E27FC236}">
                <a16:creationId xmlns:a16="http://schemas.microsoft.com/office/drawing/2014/main" id="{97EBB35F-0F93-1F0D-D4F4-FB9C648BBF17}"/>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4" name="Date Placeholder 3">
            <a:extLst>
              <a:ext uri="{FF2B5EF4-FFF2-40B4-BE49-F238E27FC236}">
                <a16:creationId xmlns:a16="http://schemas.microsoft.com/office/drawing/2014/main" id="{09DEA1D0-5FB2-2C63-4E09-09E2322E5C9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16" name="Footer Placeholder 4">
            <a:extLst>
              <a:ext uri="{FF2B5EF4-FFF2-40B4-BE49-F238E27FC236}">
                <a16:creationId xmlns:a16="http://schemas.microsoft.com/office/drawing/2014/main" id="{43D2DFDC-39C9-F066-5E0B-C4D8D3475DD1}"/>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0" name="Graphic 9">
            <a:extLst>
              <a:ext uri="{FF2B5EF4-FFF2-40B4-BE49-F238E27FC236}">
                <a16:creationId xmlns:a16="http://schemas.microsoft.com/office/drawing/2014/main" id="{C05CED16-7457-4734-1AF8-368BD445D2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473368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 Mileston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51503" y="243929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16103" y="2439296"/>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52806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11606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44272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2" name="Graphic 1">
            <a:extLst>
              <a:ext uri="{FF2B5EF4-FFF2-40B4-BE49-F238E27FC236}">
                <a16:creationId xmlns:a16="http://schemas.microsoft.com/office/drawing/2014/main" id="{64A30F73-2751-EC0C-8D67-9C472D86FC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644840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 Mileston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D03EAD9-8192-0A40-EC71-9930F76C8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5500" y="2455095"/>
            <a:ext cx="2295793" cy="284995"/>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4" name="Graphic 13">
            <a:extLst>
              <a:ext uri="{FF2B5EF4-FFF2-40B4-BE49-F238E27FC236}">
                <a16:creationId xmlns:a16="http://schemas.microsoft.com/office/drawing/2014/main" id="{A59D121A-7CDD-4AA1-6502-832E9E26C4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5374" y="2459006"/>
            <a:ext cx="2295793" cy="284995"/>
          </a:xfrm>
          <a:prstGeom prst="rect">
            <a:avLst/>
          </a:prstGeom>
        </p:spPr>
      </p:pic>
      <p:pic>
        <p:nvPicPr>
          <p:cNvPr id="15" name="Graphic 14">
            <a:extLst>
              <a:ext uri="{FF2B5EF4-FFF2-40B4-BE49-F238E27FC236}">
                <a16:creationId xmlns:a16="http://schemas.microsoft.com/office/drawing/2014/main" id="{48101ADE-3572-2FB6-B261-589BBEC312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45168" y="2439110"/>
            <a:ext cx="2295793" cy="284995"/>
          </a:xfrm>
          <a:prstGeom prst="rect">
            <a:avLst/>
          </a:prstGeom>
        </p:spPr>
      </p:pic>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3815078"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9541617" y="1739448"/>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1032770"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6685284" y="1735972"/>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3" name="Graphic 2">
            <a:extLst>
              <a:ext uri="{FF2B5EF4-FFF2-40B4-BE49-F238E27FC236}">
                <a16:creationId xmlns:a16="http://schemas.microsoft.com/office/drawing/2014/main" id="{B1DC6336-984E-B126-478B-C11B0D6579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0622612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 – Mileston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60F1517-FC1F-8F5E-2904-D9677FD60D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7955" y="2441448"/>
            <a:ext cx="1023620" cy="283464"/>
          </a:xfrm>
          <a:prstGeom prst="rect">
            <a:avLst/>
          </a:prstGeom>
        </p:spPr>
      </p:pic>
      <p:pic>
        <p:nvPicPr>
          <p:cNvPr id="16" name="Graphic 15">
            <a:extLst>
              <a:ext uri="{FF2B5EF4-FFF2-40B4-BE49-F238E27FC236}">
                <a16:creationId xmlns:a16="http://schemas.microsoft.com/office/drawing/2014/main" id="{038138DF-C38E-BA90-AF76-973AEE9550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9642" y="2441448"/>
            <a:ext cx="1023620" cy="283464"/>
          </a:xfrm>
          <a:prstGeom prst="rect">
            <a:avLst/>
          </a:prstGeom>
        </p:spPr>
      </p:pic>
      <p:pic>
        <p:nvPicPr>
          <p:cNvPr id="21" name="Graphic 20">
            <a:extLst>
              <a:ext uri="{FF2B5EF4-FFF2-40B4-BE49-F238E27FC236}">
                <a16:creationId xmlns:a16="http://schemas.microsoft.com/office/drawing/2014/main" id="{72FDB2AD-74BE-CF30-463A-485927801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3465" y="2441448"/>
            <a:ext cx="1023620" cy="283464"/>
          </a:xfrm>
          <a:prstGeom prst="rect">
            <a:avLst/>
          </a:prstGeom>
        </p:spPr>
      </p:pic>
      <p:pic>
        <p:nvPicPr>
          <p:cNvPr id="14" name="Graphic 13">
            <a:extLst>
              <a:ext uri="{FF2B5EF4-FFF2-40B4-BE49-F238E27FC236}">
                <a16:creationId xmlns:a16="http://schemas.microsoft.com/office/drawing/2014/main" id="{70C03EA6-4030-9A84-B8D8-4DF99E7F27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0200" y="2441448"/>
            <a:ext cx="1023620" cy="283464"/>
          </a:xfrm>
          <a:prstGeom prst="rect">
            <a:avLst/>
          </a:prstGeom>
        </p:spPr>
      </p:pic>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7437" y="-1"/>
            <a:ext cx="180975" cy="137159"/>
          </a:xfrm>
          <a:prstGeom prst="rect">
            <a:avLst/>
          </a:prstGeom>
        </p:spPr>
      </p:pic>
      <p:sp>
        <p:nvSpPr>
          <p:cNvPr id="18" name="Slide Number Placeholder 5">
            <a:extLst>
              <a:ext uri="{FF2B5EF4-FFF2-40B4-BE49-F238E27FC236}">
                <a16:creationId xmlns:a16="http://schemas.microsoft.com/office/drawing/2014/main" id="{D735D524-4E1A-01C1-6161-94CA241DF48D}"/>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19" name="Date Placeholder 3">
            <a:extLst>
              <a:ext uri="{FF2B5EF4-FFF2-40B4-BE49-F238E27FC236}">
                <a16:creationId xmlns:a16="http://schemas.microsoft.com/office/drawing/2014/main" id="{DACC300C-FAD7-3549-67F4-FCF344B7FF27}"/>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20" name="Footer Placeholder 4">
            <a:extLst>
              <a:ext uri="{FF2B5EF4-FFF2-40B4-BE49-F238E27FC236}">
                <a16:creationId xmlns:a16="http://schemas.microsoft.com/office/drawing/2014/main" id="{547F803D-1EF4-9E0C-A4A2-D687ED14707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8" name="Picture Placeholder 6">
            <a:extLst>
              <a:ext uri="{FF2B5EF4-FFF2-40B4-BE49-F238E27FC236}">
                <a16:creationId xmlns:a16="http://schemas.microsoft.com/office/drawing/2014/main" id="{B9B19902-6CCB-FC62-C8DC-12EDBD6F8FB2}"/>
              </a:ext>
            </a:extLst>
          </p:cNvPr>
          <p:cNvSpPr>
            <a:spLocks noGrp="1"/>
          </p:cNvSpPr>
          <p:nvPr>
            <p:ph type="pic" sz="quarter" idx="14"/>
          </p:nvPr>
        </p:nvSpPr>
        <p:spPr>
          <a:xfrm>
            <a:off x="288812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9" name="Picture Placeholder 6">
            <a:extLst>
              <a:ext uri="{FF2B5EF4-FFF2-40B4-BE49-F238E27FC236}">
                <a16:creationId xmlns:a16="http://schemas.microsoft.com/office/drawing/2014/main" id="{FEE1DEF9-85F9-F0E1-4A3F-6E387679E9C0}"/>
              </a:ext>
            </a:extLst>
          </p:cNvPr>
          <p:cNvSpPr>
            <a:spLocks noGrp="1"/>
          </p:cNvSpPr>
          <p:nvPr>
            <p:ph type="pic" sz="quarter" idx="15"/>
          </p:nvPr>
        </p:nvSpPr>
        <p:spPr>
          <a:xfrm>
            <a:off x="7383635"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7" name="Picture Placeholder 6">
            <a:extLst>
              <a:ext uri="{FF2B5EF4-FFF2-40B4-BE49-F238E27FC236}">
                <a16:creationId xmlns:a16="http://schemas.microsoft.com/office/drawing/2014/main" id="{154C9E14-50A2-D0DC-E0B2-FC5D7072AA21}"/>
              </a:ext>
            </a:extLst>
          </p:cNvPr>
          <p:cNvSpPr>
            <a:spLocks noGrp="1"/>
          </p:cNvSpPr>
          <p:nvPr>
            <p:ph type="pic" sz="quarter" idx="13"/>
          </p:nvPr>
        </p:nvSpPr>
        <p:spPr>
          <a:xfrm>
            <a:off x="64037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 name="Picture Placeholder 6">
            <a:extLst>
              <a:ext uri="{FF2B5EF4-FFF2-40B4-BE49-F238E27FC236}">
                <a16:creationId xmlns:a16="http://schemas.microsoft.com/office/drawing/2014/main" id="{8B7107F3-6464-30B8-F018-5D57A9A70335}"/>
              </a:ext>
            </a:extLst>
          </p:cNvPr>
          <p:cNvSpPr>
            <a:spLocks noGrp="1"/>
          </p:cNvSpPr>
          <p:nvPr>
            <p:ph type="pic" sz="quarter" idx="16"/>
          </p:nvPr>
        </p:nvSpPr>
        <p:spPr>
          <a:xfrm>
            <a:off x="5135880"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3" name="Picture Placeholder 6">
            <a:extLst>
              <a:ext uri="{FF2B5EF4-FFF2-40B4-BE49-F238E27FC236}">
                <a16:creationId xmlns:a16="http://schemas.microsoft.com/office/drawing/2014/main" id="{4DCBA207-2BE8-4691-9DD3-4E6135E1C2EF}"/>
              </a:ext>
            </a:extLst>
          </p:cNvPr>
          <p:cNvSpPr>
            <a:spLocks noGrp="1"/>
          </p:cNvSpPr>
          <p:nvPr>
            <p:ph type="pic" sz="quarter" idx="17"/>
          </p:nvPr>
        </p:nvSpPr>
        <p:spPr>
          <a:xfrm>
            <a:off x="9631389" y="1737360"/>
            <a:ext cx="1691640" cy="1691640"/>
          </a:xfrm>
          <a:prstGeom prst="ellipse">
            <a:avLst/>
          </a:prstGeom>
          <a:solidFill>
            <a:schemeClr val="bg1"/>
          </a:solidFill>
          <a:ln w="28575">
            <a:solidFill>
              <a:schemeClr val="accent4"/>
            </a:solidFill>
          </a:ln>
        </p:spPr>
        <p:txBody>
          <a:bodyPr/>
          <a:lstStyle>
            <a:lvl1pPr marL="0" indent="0">
              <a:buNone/>
              <a:defRPr/>
            </a:lvl1p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pic>
        <p:nvPicPr>
          <p:cNvPr id="4" name="Graphic 3">
            <a:extLst>
              <a:ext uri="{FF2B5EF4-FFF2-40B4-BE49-F238E27FC236}">
                <a16:creationId xmlns:a16="http://schemas.microsoft.com/office/drawing/2014/main" id="{BC2F9F14-0BD1-AA70-789E-2190D3D120A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493839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sp>
        <p:nvSpPr>
          <p:cNvPr id="5" name="Rectangle 4">
            <a:extLst>
              <a:ext uri="{FF2B5EF4-FFF2-40B4-BE49-F238E27FC236}">
                <a16:creationId xmlns:a16="http://schemas.microsoft.com/office/drawing/2014/main" id="{0AC162E8-B29C-AC64-05DB-717CC5D7B501}"/>
              </a:ext>
            </a:extLst>
          </p:cNvPr>
          <p:cNvSpPr/>
          <p:nvPr userDrawn="1"/>
        </p:nvSpPr>
        <p:spPr>
          <a:xfrm>
            <a:off x="465033" y="457200"/>
            <a:ext cx="5516667" cy="5581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Title 1">
            <a:extLst>
              <a:ext uri="{FF2B5EF4-FFF2-40B4-BE49-F238E27FC236}">
                <a16:creationId xmlns:a16="http://schemas.microsoft.com/office/drawing/2014/main" id="{C039AF46-57A7-26B6-1F11-79C97BC97C99}"/>
              </a:ext>
            </a:extLst>
          </p:cNvPr>
          <p:cNvSpPr>
            <a:spLocks noGrp="1"/>
          </p:cNvSpPr>
          <p:nvPr>
            <p:ph type="title" hasCustomPrompt="1"/>
          </p:nvPr>
        </p:nvSpPr>
        <p:spPr>
          <a:xfrm>
            <a:off x="457201" y="457200"/>
            <a:ext cx="5516668" cy="994411"/>
          </a:xfrm>
        </p:spPr>
        <p:txBody>
          <a:bodyPr>
            <a:noAutofit/>
          </a:bodyPr>
          <a:lstStyle>
            <a:lvl1pPr algn="ctr">
              <a:lnSpc>
                <a:spcPct val="100000"/>
              </a:lnSpc>
              <a:defRPr/>
            </a:lvl1pPr>
          </a:lstStyle>
          <a:p>
            <a:r>
              <a:rPr lang="en-US"/>
              <a:t>Click to add content</a:t>
            </a:r>
          </a:p>
        </p:txBody>
      </p:sp>
      <p:sp>
        <p:nvSpPr>
          <p:cNvPr id="9" name="Picture Placeholder 8">
            <a:extLst>
              <a:ext uri="{FF2B5EF4-FFF2-40B4-BE49-F238E27FC236}">
                <a16:creationId xmlns:a16="http://schemas.microsoft.com/office/drawing/2014/main" id="{96DFB476-43CE-0ED5-7CC2-A2BE569035CF}"/>
              </a:ext>
            </a:extLst>
          </p:cNvPr>
          <p:cNvSpPr>
            <a:spLocks noGrp="1"/>
          </p:cNvSpPr>
          <p:nvPr>
            <p:ph type="pic" sz="quarter" idx="13"/>
          </p:nvPr>
        </p:nvSpPr>
        <p:spPr>
          <a:xfrm>
            <a:off x="2150216" y="1472908"/>
            <a:ext cx="2146300" cy="2009775"/>
          </a:xfrm>
          <a:prstGeom prst="ellipse">
            <a:avLst/>
          </a:prstGeom>
          <a:ln w="38100">
            <a:solidFill>
              <a:schemeClr val="accent4"/>
            </a:solidFill>
          </a:ln>
        </p:spPr>
        <p:txBody>
          <a:bodyPr/>
          <a:lstStyle/>
          <a:p>
            <a:r>
              <a:rPr lang="en-GB"/>
              <a:t>Click icon to add picture</a:t>
            </a:r>
            <a:endParaRPr lang="en-US"/>
          </a:p>
        </p:txBody>
      </p:sp>
      <p:sp>
        <p:nvSpPr>
          <p:cNvPr id="14" name="Text Placeholder 2">
            <a:extLst>
              <a:ext uri="{FF2B5EF4-FFF2-40B4-BE49-F238E27FC236}">
                <a16:creationId xmlns:a16="http://schemas.microsoft.com/office/drawing/2014/main" id="{21C30D1D-B94F-85B3-97D0-5DC307721DAE}"/>
              </a:ext>
            </a:extLst>
          </p:cNvPr>
          <p:cNvSpPr>
            <a:spLocks noGrp="1"/>
          </p:cNvSpPr>
          <p:nvPr>
            <p:ph type="body" idx="1" hasCustomPrompt="1"/>
          </p:nvPr>
        </p:nvSpPr>
        <p:spPr>
          <a:xfrm>
            <a:off x="465034" y="5086350"/>
            <a:ext cx="5524498" cy="952499"/>
          </a:xfrm>
        </p:spPr>
        <p:txBody>
          <a:bodyPr anchor="t" anchorCtr="0">
            <a:noAutofit/>
          </a:bodyPr>
          <a:lstStyle>
            <a:lvl1pPr marL="0" indent="0" algn="ctr">
              <a:lnSpc>
                <a:spcPct val="100000"/>
              </a:lnSpc>
              <a:buNone/>
              <a:defRPr sz="1200">
                <a:solidFill>
                  <a:schemeClr val="tx2"/>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contact information</a:t>
            </a:r>
          </a:p>
        </p:txBody>
      </p:sp>
      <p:sp>
        <p:nvSpPr>
          <p:cNvPr id="16" name="Picture Placeholder 15">
            <a:extLst>
              <a:ext uri="{FF2B5EF4-FFF2-40B4-BE49-F238E27FC236}">
                <a16:creationId xmlns:a16="http://schemas.microsoft.com/office/drawing/2014/main" id="{71202D5C-2479-42DD-8C1C-23D55874840E}"/>
              </a:ext>
            </a:extLst>
          </p:cNvPr>
          <p:cNvSpPr>
            <a:spLocks noGrp="1"/>
          </p:cNvSpPr>
          <p:nvPr>
            <p:ph type="pic" sz="quarter" idx="14"/>
          </p:nvPr>
        </p:nvSpPr>
        <p:spPr>
          <a:xfrm>
            <a:off x="6210299" y="457200"/>
            <a:ext cx="5524501" cy="5581650"/>
          </a:xfrm>
        </p:spPr>
        <p:txBody>
          <a:bodyPr/>
          <a:lstStyle/>
          <a:p>
            <a:pPr marL="171450" marR="0" lvl="0" indent="-171450" algn="l" defTabSz="914400" rtl="0" eaLnBrk="1" fontAlgn="auto" latinLnBrk="0" hangingPunct="1">
              <a:lnSpc>
                <a:spcPct val="150000"/>
              </a:lnSpc>
              <a:spcBef>
                <a:spcPts val="1000"/>
              </a:spcBef>
              <a:spcAft>
                <a:spcPts val="0"/>
              </a:spcAft>
              <a:buClr>
                <a:schemeClr val="accent4"/>
              </a:buClr>
              <a:buSzTx/>
              <a:buFont typeface="Wingdings" panose="05000000000000000000" pitchFamily="2" charset="2"/>
              <a:buChar char="§"/>
              <a:tabLst/>
              <a:defRPr/>
            </a:pPr>
            <a:r>
              <a:rPr lang="en-GB"/>
              <a:t>Click icon to add picture</a:t>
            </a:r>
            <a:endParaRPr lang="en-US"/>
          </a:p>
        </p:txBody>
      </p:sp>
      <p:sp>
        <p:nvSpPr>
          <p:cNvPr id="22" name="Text Placeholder 21">
            <a:extLst>
              <a:ext uri="{FF2B5EF4-FFF2-40B4-BE49-F238E27FC236}">
                <a16:creationId xmlns:a16="http://schemas.microsoft.com/office/drawing/2014/main" id="{6939C9F5-97BE-3396-5707-F78FD1813F59}"/>
              </a:ext>
            </a:extLst>
          </p:cNvPr>
          <p:cNvSpPr>
            <a:spLocks noGrp="1"/>
          </p:cNvSpPr>
          <p:nvPr>
            <p:ph type="body" sz="quarter" idx="15" hasCustomPrompt="1"/>
          </p:nvPr>
        </p:nvSpPr>
        <p:spPr>
          <a:xfrm>
            <a:off x="465138" y="3503981"/>
            <a:ext cx="5508625" cy="711939"/>
          </a:xfrm>
        </p:spPr>
        <p:txBody>
          <a:bodyPr anchor="ctr" anchorCtr="0">
            <a:noAutofit/>
          </a:bodyPr>
          <a:lstStyle>
            <a:lvl1pPr marL="0" indent="0" algn="ctr">
              <a:lnSpc>
                <a:spcPct val="100000"/>
              </a:lnSpc>
              <a:buNone/>
              <a:defRPr sz="2000" b="1">
                <a:solidFill>
                  <a:schemeClr val="accent1"/>
                </a:solidFill>
              </a:defRPr>
            </a:lvl1pPr>
          </a:lstStyle>
          <a:p>
            <a:pPr lvl="0"/>
            <a:r>
              <a:rPr lang="en-US"/>
              <a:t>Click to add name</a:t>
            </a:r>
          </a:p>
        </p:txBody>
      </p:sp>
      <p:sp>
        <p:nvSpPr>
          <p:cNvPr id="23" name="Text Placeholder 21">
            <a:extLst>
              <a:ext uri="{FF2B5EF4-FFF2-40B4-BE49-F238E27FC236}">
                <a16:creationId xmlns:a16="http://schemas.microsoft.com/office/drawing/2014/main" id="{74F3DA48-53E5-4844-128B-2607ED2A1390}"/>
              </a:ext>
            </a:extLst>
          </p:cNvPr>
          <p:cNvSpPr>
            <a:spLocks noGrp="1"/>
          </p:cNvSpPr>
          <p:nvPr>
            <p:ph type="body" sz="quarter" idx="16" hasCustomPrompt="1"/>
          </p:nvPr>
        </p:nvSpPr>
        <p:spPr>
          <a:xfrm>
            <a:off x="465032" y="4215921"/>
            <a:ext cx="5508625" cy="870428"/>
          </a:xfrm>
        </p:spPr>
        <p:txBody>
          <a:bodyPr anchor="t" anchorCtr="0">
            <a:noAutofit/>
          </a:bodyPr>
          <a:lstStyle>
            <a:lvl1pPr marL="0" indent="0" algn="ctr">
              <a:buNone/>
              <a:defRPr sz="1600" b="1"/>
            </a:lvl1pPr>
          </a:lstStyle>
          <a:p>
            <a:pPr lvl="0"/>
            <a:r>
              <a:rPr lang="en-US"/>
              <a:t>Click to add title</a:t>
            </a:r>
          </a:p>
        </p:txBody>
      </p:sp>
      <p:pic>
        <p:nvPicPr>
          <p:cNvPr id="7" name="Graphic 6">
            <a:extLst>
              <a:ext uri="{FF2B5EF4-FFF2-40B4-BE49-F238E27FC236}">
                <a16:creationId xmlns:a16="http://schemas.microsoft.com/office/drawing/2014/main" id="{B0FA0CD5-3885-968F-DFD3-0B1F838A9D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330770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2C01-955E-4B21-9482-B5AB906BBB68}"/>
              </a:ext>
            </a:extLst>
          </p:cNvPr>
          <p:cNvSpPr>
            <a:spLocks noGrp="1"/>
          </p:cNvSpPr>
          <p:nvPr>
            <p:ph type="title" hasCustomPrompt="1"/>
          </p:nvPr>
        </p:nvSpPr>
        <p:spPr>
          <a:xfrm>
            <a:off x="457200" y="457200"/>
            <a:ext cx="11269766" cy="1143000"/>
          </a:xfrm>
        </p:spPr>
        <p:txBody>
          <a:bodyPr/>
          <a:lstStyle>
            <a:lvl1pPr algn="l">
              <a:lnSpc>
                <a:spcPct val="100000"/>
              </a:lnSpc>
              <a:defRPr/>
            </a:lvl1pPr>
          </a:lstStyle>
          <a:p>
            <a:r>
              <a:rPr lang="en-US"/>
              <a:t>Click to add title</a:t>
            </a:r>
          </a:p>
        </p:txBody>
      </p:sp>
      <p:sp>
        <p:nvSpPr>
          <p:cNvPr id="3" name="Content Placeholder 2">
            <a:extLst>
              <a:ext uri="{FF2B5EF4-FFF2-40B4-BE49-F238E27FC236}">
                <a16:creationId xmlns:a16="http://schemas.microsoft.com/office/drawing/2014/main" id="{738B74F1-5F38-4720-A95A-885766F6ACBF}"/>
              </a:ext>
            </a:extLst>
          </p:cNvPr>
          <p:cNvSpPr>
            <a:spLocks noGrp="1"/>
          </p:cNvSpPr>
          <p:nvPr>
            <p:ph sz="half" idx="1" hasCustomPrompt="1"/>
          </p:nvPr>
        </p:nvSpPr>
        <p:spPr>
          <a:xfrm>
            <a:off x="457200"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DCDF4D07-F63D-B222-2C01-19C60131B4D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E0011-B84D-B0D8-9A8B-AFB475AAC283}"/>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21C53ED-50CD-EA79-C4ED-23BCDB7D9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11" name="Content Placeholder 2">
            <a:extLst>
              <a:ext uri="{FF2B5EF4-FFF2-40B4-BE49-F238E27FC236}">
                <a16:creationId xmlns:a16="http://schemas.microsoft.com/office/drawing/2014/main" id="{B61778D8-6E8B-41F7-8E93-1934FCA5F238}"/>
              </a:ext>
            </a:extLst>
          </p:cNvPr>
          <p:cNvSpPr>
            <a:spLocks noGrp="1"/>
          </p:cNvSpPr>
          <p:nvPr>
            <p:ph sz="half" idx="13" hasCustomPrompt="1"/>
          </p:nvPr>
        </p:nvSpPr>
        <p:spPr>
          <a:xfrm>
            <a:off x="6202466" y="1824037"/>
            <a:ext cx="5524500" cy="3503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8AFD5D8-BC9E-7745-7FB5-D1782F99E778}"/>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5" name="Date Placeholder 3">
            <a:extLst>
              <a:ext uri="{FF2B5EF4-FFF2-40B4-BE49-F238E27FC236}">
                <a16:creationId xmlns:a16="http://schemas.microsoft.com/office/drawing/2014/main" id="{6B3AFD25-113A-0974-A2A5-67196CCF50F3}"/>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6" name="Footer Placeholder 4">
            <a:extLst>
              <a:ext uri="{FF2B5EF4-FFF2-40B4-BE49-F238E27FC236}">
                <a16:creationId xmlns:a16="http://schemas.microsoft.com/office/drawing/2014/main" id="{76B96A8C-E821-A6A4-A8AE-DAEF8298E2BE}"/>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D20485A4-9706-0D93-7F97-0F86D3EB78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528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9551-FA4B-49C5-A55E-E19426F2934B}"/>
              </a:ext>
            </a:extLst>
          </p:cNvPr>
          <p:cNvSpPr>
            <a:spLocks noGrp="1"/>
          </p:cNvSpPr>
          <p:nvPr>
            <p:ph type="title" hasCustomPrompt="1"/>
          </p:nvPr>
        </p:nvSpPr>
        <p:spPr>
          <a:xfrm>
            <a:off x="465034" y="457200"/>
            <a:ext cx="11269766" cy="1143000"/>
          </a:xfrm>
        </p:spPr>
        <p:txBody>
          <a:bodyPr/>
          <a:lstStyle>
            <a:lvl1pPr algn="ctr">
              <a:lnSpc>
                <a:spcPct val="100000"/>
              </a:lnSpc>
              <a:defRPr/>
            </a:lvl1pPr>
          </a:lstStyle>
          <a:p>
            <a:r>
              <a:rPr lang="en-US"/>
              <a:t>Click to add title</a:t>
            </a:r>
          </a:p>
        </p:txBody>
      </p:sp>
      <p:sp>
        <p:nvSpPr>
          <p:cNvPr id="3" name="Text Placeholder 2">
            <a:extLst>
              <a:ext uri="{FF2B5EF4-FFF2-40B4-BE49-F238E27FC236}">
                <a16:creationId xmlns:a16="http://schemas.microsoft.com/office/drawing/2014/main" id="{601BB0EA-2287-408C-BD4B-0102249F2255}"/>
              </a:ext>
            </a:extLst>
          </p:cNvPr>
          <p:cNvSpPr>
            <a:spLocks noGrp="1"/>
          </p:cNvSpPr>
          <p:nvPr>
            <p:ph type="body" idx="1" hasCustomPrompt="1"/>
          </p:nvPr>
        </p:nvSpPr>
        <p:spPr>
          <a:xfrm>
            <a:off x="465034" y="1828800"/>
            <a:ext cx="5516666"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header</a:t>
            </a:r>
          </a:p>
        </p:txBody>
      </p:sp>
      <p:sp>
        <p:nvSpPr>
          <p:cNvPr id="4" name="Content Placeholder 3">
            <a:extLst>
              <a:ext uri="{FF2B5EF4-FFF2-40B4-BE49-F238E27FC236}">
                <a16:creationId xmlns:a16="http://schemas.microsoft.com/office/drawing/2014/main" id="{C9DFEB5A-2EB1-468C-846E-5F6289E42E00}"/>
              </a:ext>
            </a:extLst>
          </p:cNvPr>
          <p:cNvSpPr>
            <a:spLocks noGrp="1"/>
          </p:cNvSpPr>
          <p:nvPr>
            <p:ph sz="half" idx="2" hasCustomPrompt="1"/>
          </p:nvPr>
        </p:nvSpPr>
        <p:spPr>
          <a:xfrm>
            <a:off x="465034" y="2514601"/>
            <a:ext cx="5516666" cy="350758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80F103-0F55-45E8-9258-C4127A04AEA9}"/>
              </a:ext>
            </a:extLst>
          </p:cNvPr>
          <p:cNvSpPr>
            <a:spLocks noGrp="1"/>
          </p:cNvSpPr>
          <p:nvPr>
            <p:ph type="body" sz="quarter" idx="3" hasCustomPrompt="1"/>
          </p:nvPr>
        </p:nvSpPr>
        <p:spPr>
          <a:xfrm>
            <a:off x="6210302" y="1828801"/>
            <a:ext cx="5524498" cy="457200"/>
          </a:xfrm>
        </p:spPr>
        <p:txBody>
          <a:bodyPr anchor="b">
            <a:normAutofit/>
          </a:bodyPr>
          <a:lstStyle>
            <a:lvl1pPr marL="0" indent="0">
              <a:lnSpc>
                <a:spcPct val="100000"/>
              </a:lnSpc>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header</a:t>
            </a:r>
          </a:p>
        </p:txBody>
      </p:sp>
      <p:sp>
        <p:nvSpPr>
          <p:cNvPr id="6" name="Content Placeholder 5">
            <a:extLst>
              <a:ext uri="{FF2B5EF4-FFF2-40B4-BE49-F238E27FC236}">
                <a16:creationId xmlns:a16="http://schemas.microsoft.com/office/drawing/2014/main" id="{9B798080-3E5E-4011-AB0E-15A5C81E1C06}"/>
              </a:ext>
            </a:extLst>
          </p:cNvPr>
          <p:cNvSpPr>
            <a:spLocks noGrp="1"/>
          </p:cNvSpPr>
          <p:nvPr>
            <p:ph sz="quarter" idx="4" hasCustomPrompt="1"/>
          </p:nvPr>
        </p:nvSpPr>
        <p:spPr>
          <a:xfrm>
            <a:off x="6218134" y="2514601"/>
            <a:ext cx="5516666" cy="35075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on six (6) icons below or add text content here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6868275B-3C88-F0A2-56B6-003AE47F39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C6A3A8-53D1-C2EF-3210-E4CA80422B08}"/>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5ACD1B63-72FE-0C9E-9EF7-4AF3431D36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7" name="Slide Number Placeholder 5">
            <a:extLst>
              <a:ext uri="{FF2B5EF4-FFF2-40B4-BE49-F238E27FC236}">
                <a16:creationId xmlns:a16="http://schemas.microsoft.com/office/drawing/2014/main" id="{5E3D3079-D851-B257-667E-B59FC70E3C79}"/>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8" name="Date Placeholder 3">
            <a:extLst>
              <a:ext uri="{FF2B5EF4-FFF2-40B4-BE49-F238E27FC236}">
                <a16:creationId xmlns:a16="http://schemas.microsoft.com/office/drawing/2014/main" id="{3614A242-1B0A-B2D4-8D8D-C71807DDAA42}"/>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9" name="Footer Placeholder 4">
            <a:extLst>
              <a:ext uri="{FF2B5EF4-FFF2-40B4-BE49-F238E27FC236}">
                <a16:creationId xmlns:a16="http://schemas.microsoft.com/office/drawing/2014/main" id="{7B7BDC03-DA15-D89E-4C20-254951F707B6}"/>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11" name="Graphic 10">
            <a:extLst>
              <a:ext uri="{FF2B5EF4-FFF2-40B4-BE49-F238E27FC236}">
                <a16:creationId xmlns:a16="http://schemas.microsoft.com/office/drawing/2014/main" id="{692674E2-CEFA-9B89-00FA-39D74010D4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03174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5167-48D8-484C-995D-B70E4EF07290}"/>
              </a:ext>
            </a:extLst>
          </p:cNvPr>
          <p:cNvSpPr>
            <a:spLocks noGrp="1"/>
          </p:cNvSpPr>
          <p:nvPr>
            <p:ph type="title" hasCustomPrompt="1"/>
          </p:nvPr>
        </p:nvSpPr>
        <p:spPr>
          <a:xfrm>
            <a:off x="457200" y="457200"/>
            <a:ext cx="11261933" cy="1143000"/>
          </a:xfrm>
        </p:spPr>
        <p:txBody>
          <a:bodyPr/>
          <a:lstStyle>
            <a:lvl1pPr algn="ctr">
              <a:lnSpc>
                <a:spcPct val="100000"/>
              </a:lnSpc>
              <a:defRPr/>
            </a:lvl1pPr>
          </a:lstStyle>
          <a:p>
            <a:r>
              <a:rPr lang="en-US"/>
              <a:t>Click to add title</a:t>
            </a:r>
          </a:p>
        </p:txBody>
      </p:sp>
      <p:sp>
        <p:nvSpPr>
          <p:cNvPr id="11" name="Rectangle 10">
            <a:extLst>
              <a:ext uri="{FF2B5EF4-FFF2-40B4-BE49-F238E27FC236}">
                <a16:creationId xmlns:a16="http://schemas.microsoft.com/office/drawing/2014/main" id="{27A5C63C-D34B-FE98-F248-679B7CA7F58D}"/>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E79832-4F57-EFBB-EDE1-5629E4E250A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BD5AA708-0BF2-24B3-26F2-29981F321B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3" name="Slide Number Placeholder 5">
            <a:extLst>
              <a:ext uri="{FF2B5EF4-FFF2-40B4-BE49-F238E27FC236}">
                <a16:creationId xmlns:a16="http://schemas.microsoft.com/office/drawing/2014/main" id="{5DAD6ADA-5D62-344E-7910-E0B9AE42BA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4" name="Date Placeholder 3">
            <a:extLst>
              <a:ext uri="{FF2B5EF4-FFF2-40B4-BE49-F238E27FC236}">
                <a16:creationId xmlns:a16="http://schemas.microsoft.com/office/drawing/2014/main" id="{48918D2E-2114-DF81-6F90-96E71DF2D914}"/>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5" name="Footer Placeholder 4">
            <a:extLst>
              <a:ext uri="{FF2B5EF4-FFF2-40B4-BE49-F238E27FC236}">
                <a16:creationId xmlns:a16="http://schemas.microsoft.com/office/drawing/2014/main" id="{BE2CF122-BE1F-7021-BEFC-C1B2EBED3FE5}"/>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7" name="Graphic 6">
            <a:extLst>
              <a:ext uri="{FF2B5EF4-FFF2-40B4-BE49-F238E27FC236}">
                <a16:creationId xmlns:a16="http://schemas.microsoft.com/office/drawing/2014/main" id="{3A0D7788-CFC8-7923-E8C5-769C04A846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75845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361310-3B9B-7BDF-03EB-C7445344898B}"/>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60D509-E524-BFC8-BF4E-68E14A99B441}"/>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9EDA485-5E5E-F7CB-5749-325DB11EF1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2" name="Slide Number Placeholder 5">
            <a:extLst>
              <a:ext uri="{FF2B5EF4-FFF2-40B4-BE49-F238E27FC236}">
                <a16:creationId xmlns:a16="http://schemas.microsoft.com/office/drawing/2014/main" id="{469EA53D-8089-84F9-4DC9-82117803FCFE}"/>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3" name="Date Placeholder 3">
            <a:extLst>
              <a:ext uri="{FF2B5EF4-FFF2-40B4-BE49-F238E27FC236}">
                <a16:creationId xmlns:a16="http://schemas.microsoft.com/office/drawing/2014/main" id="{60828DF3-D24D-308E-61FE-CEBC8C2DBD1B}"/>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4" name="Footer Placeholder 4">
            <a:extLst>
              <a:ext uri="{FF2B5EF4-FFF2-40B4-BE49-F238E27FC236}">
                <a16:creationId xmlns:a16="http://schemas.microsoft.com/office/drawing/2014/main" id="{59DC4D77-2829-ABBD-C2FE-B65622A5E827}"/>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6" name="Graphic 5">
            <a:extLst>
              <a:ext uri="{FF2B5EF4-FFF2-40B4-BE49-F238E27FC236}">
                <a16:creationId xmlns:a16="http://schemas.microsoft.com/office/drawing/2014/main" id="{E7833539-D079-2F39-1A08-B505A969E6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137813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DAC-5D95-4CAE-B000-01F3BCC785D1}"/>
              </a:ext>
            </a:extLst>
          </p:cNvPr>
          <p:cNvSpPr>
            <a:spLocks noGrp="1"/>
          </p:cNvSpPr>
          <p:nvPr>
            <p:ph type="title" hasCustomPrompt="1"/>
          </p:nvPr>
        </p:nvSpPr>
        <p:spPr>
          <a:xfrm>
            <a:off x="457200" y="457200"/>
            <a:ext cx="3606800" cy="1302012"/>
          </a:xfrm>
        </p:spPr>
        <p:txBody>
          <a:bodyPr anchor="ctr">
            <a:noAutofit/>
          </a:bodyPr>
          <a:lstStyle>
            <a:lvl1pPr>
              <a:lnSpc>
                <a:spcPct val="100000"/>
              </a:lnSpc>
              <a:defRPr sz="2800"/>
            </a:lvl1pPr>
          </a:lstStyle>
          <a:p>
            <a:r>
              <a:rPr lang="en-US"/>
              <a:t>Click to add title</a:t>
            </a:r>
          </a:p>
        </p:txBody>
      </p:sp>
      <p:sp>
        <p:nvSpPr>
          <p:cNvPr id="3" name="Content Placeholder 2">
            <a:extLst>
              <a:ext uri="{FF2B5EF4-FFF2-40B4-BE49-F238E27FC236}">
                <a16:creationId xmlns:a16="http://schemas.microsoft.com/office/drawing/2014/main" id="{F4C94A82-3A44-4F74-9656-A7FA2B6C2726}"/>
              </a:ext>
            </a:extLst>
          </p:cNvPr>
          <p:cNvSpPr>
            <a:spLocks noGrp="1"/>
          </p:cNvSpPr>
          <p:nvPr>
            <p:ph idx="1" hasCustomPrompt="1"/>
          </p:nvPr>
        </p:nvSpPr>
        <p:spPr>
          <a:xfrm>
            <a:off x="4292600" y="457201"/>
            <a:ext cx="7434366" cy="5403850"/>
          </a:xfrm>
        </p:spPr>
        <p:txBody>
          <a:bodyPr>
            <a:no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on six (6) icons below or add text content here (Paste Special – Unformatted </a:t>
            </a:r>
            <a:r>
              <a:rPr lang="en-US" err="1"/>
              <a:t>ext</a:t>
            </a:r>
            <a:r>
              <a:rPr lang="en-US"/>
              <a: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2A14B6-91FA-4C49-A8C8-8AF2A5F19E73}"/>
              </a:ext>
            </a:extLst>
          </p:cNvPr>
          <p:cNvSpPr>
            <a:spLocks noGrp="1"/>
          </p:cNvSpPr>
          <p:nvPr>
            <p:ph type="body" sz="half" idx="2" hasCustomPrompt="1"/>
          </p:nvPr>
        </p:nvSpPr>
        <p:spPr>
          <a:xfrm>
            <a:off x="457201" y="1987812"/>
            <a:ext cx="3606800" cy="3881176"/>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content (Paste Special – Unformatted Text).</a:t>
            </a:r>
          </a:p>
        </p:txBody>
      </p:sp>
      <p:sp>
        <p:nvSpPr>
          <p:cNvPr id="13" name="Rectangle 12">
            <a:extLst>
              <a:ext uri="{FF2B5EF4-FFF2-40B4-BE49-F238E27FC236}">
                <a16:creationId xmlns:a16="http://schemas.microsoft.com/office/drawing/2014/main" id="{64584554-3079-F08F-71BB-060A7D5D5424}"/>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D0FAF0-FB41-72EE-F3B0-6D6A674C12BF}"/>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AE938BF7-0154-1DFC-7BA2-A1AAD69B7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5" name="Slide Number Placeholder 5">
            <a:extLst>
              <a:ext uri="{FF2B5EF4-FFF2-40B4-BE49-F238E27FC236}">
                <a16:creationId xmlns:a16="http://schemas.microsoft.com/office/drawing/2014/main" id="{62340639-B338-6C6A-C40D-9DAFD482B3F2}"/>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6" name="Date Placeholder 3">
            <a:extLst>
              <a:ext uri="{FF2B5EF4-FFF2-40B4-BE49-F238E27FC236}">
                <a16:creationId xmlns:a16="http://schemas.microsoft.com/office/drawing/2014/main" id="{0D3F9127-B09C-E7BD-DA0C-7F58890C2DA3}"/>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7" name="Footer Placeholder 4">
            <a:extLst>
              <a:ext uri="{FF2B5EF4-FFF2-40B4-BE49-F238E27FC236}">
                <a16:creationId xmlns:a16="http://schemas.microsoft.com/office/drawing/2014/main" id="{3A19CF86-EEE3-0502-4E9D-E35CF2D7D664}"/>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EF6DD48B-C2BF-DB56-6984-573CDAAD6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5032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F79-451A-4009-9133-D541041AEB84}"/>
              </a:ext>
            </a:extLst>
          </p:cNvPr>
          <p:cNvSpPr>
            <a:spLocks noGrp="1"/>
          </p:cNvSpPr>
          <p:nvPr>
            <p:ph type="title" hasCustomPrompt="1"/>
          </p:nvPr>
        </p:nvSpPr>
        <p:spPr>
          <a:xfrm>
            <a:off x="465034" y="457200"/>
            <a:ext cx="4557816" cy="1322962"/>
          </a:xfrm>
        </p:spPr>
        <p:txBody>
          <a:bodyPr anchor="ctr">
            <a:noAutofit/>
          </a:bodyPr>
          <a:lstStyle>
            <a:lvl1pPr>
              <a:lnSpc>
                <a:spcPct val="100000"/>
              </a:lnSpc>
              <a:defRPr sz="2800"/>
            </a:lvl1pPr>
          </a:lstStyle>
          <a:p>
            <a:r>
              <a:rPr lang="en-US"/>
              <a:t>Click to add title</a:t>
            </a:r>
          </a:p>
        </p:txBody>
      </p:sp>
      <p:sp>
        <p:nvSpPr>
          <p:cNvPr id="3" name="Picture Placeholder 2">
            <a:extLst>
              <a:ext uri="{FF2B5EF4-FFF2-40B4-BE49-F238E27FC236}">
                <a16:creationId xmlns:a16="http://schemas.microsoft.com/office/drawing/2014/main" id="{8E5CE3D4-DB93-438D-9D02-ECFECC921D87}"/>
              </a:ext>
            </a:extLst>
          </p:cNvPr>
          <p:cNvSpPr>
            <a:spLocks noGrp="1"/>
          </p:cNvSpPr>
          <p:nvPr>
            <p:ph type="pic" idx="1" hasCustomPrompt="1"/>
          </p:nvPr>
        </p:nvSpPr>
        <p:spPr>
          <a:xfrm>
            <a:off x="5251450" y="457201"/>
            <a:ext cx="6475516" cy="5403850"/>
          </a:xfrm>
        </p:spPr>
        <p:txBody>
          <a:bodyPr>
            <a:normAutofit/>
          </a:bodyPr>
          <a:lstStyle>
            <a:lvl1pPr marL="0" indent="0">
              <a:lnSpc>
                <a:spcPct val="100000"/>
              </a:lnSpc>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171450" marR="0" lvl="0" indent="-171450" algn="l" defTabSz="914400" rtl="0" eaLnBrk="1" fontAlgn="auto" latinLnBrk="0" hangingPunct="1">
              <a:lnSpc>
                <a:spcPts val="1200"/>
              </a:lnSpc>
              <a:spcBef>
                <a:spcPts val="1000"/>
              </a:spcBef>
              <a:spcAft>
                <a:spcPts val="0"/>
              </a:spcAft>
              <a:buClr>
                <a:schemeClr val="accent4"/>
              </a:buClr>
              <a:buSzTx/>
              <a:buFont typeface="Wingdings" panose="05000000000000000000" pitchFamily="2" charset="2"/>
              <a:buChar char="§"/>
              <a:tabLst/>
              <a:defRPr/>
            </a:pPr>
            <a:r>
              <a:rPr lang="en-US"/>
              <a:t>Click icon to add picture.</a:t>
            </a:r>
          </a:p>
        </p:txBody>
      </p:sp>
      <p:sp>
        <p:nvSpPr>
          <p:cNvPr id="4" name="Text Placeholder 3">
            <a:extLst>
              <a:ext uri="{FF2B5EF4-FFF2-40B4-BE49-F238E27FC236}">
                <a16:creationId xmlns:a16="http://schemas.microsoft.com/office/drawing/2014/main" id="{36B6080E-7679-4AFC-988F-314BB28E7AEB}"/>
              </a:ext>
            </a:extLst>
          </p:cNvPr>
          <p:cNvSpPr>
            <a:spLocks noGrp="1"/>
          </p:cNvSpPr>
          <p:nvPr>
            <p:ph type="body" sz="half" idx="2" hasCustomPrompt="1"/>
          </p:nvPr>
        </p:nvSpPr>
        <p:spPr>
          <a:xfrm>
            <a:off x="465034" y="2016698"/>
            <a:ext cx="4557816" cy="3852290"/>
          </a:xfrm>
        </p:spPr>
        <p:txBody>
          <a:bodyPr>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content (Paste Special – Unformatted Text).</a:t>
            </a:r>
          </a:p>
        </p:txBody>
      </p:sp>
      <p:sp>
        <p:nvSpPr>
          <p:cNvPr id="13" name="Rectangle 12">
            <a:extLst>
              <a:ext uri="{FF2B5EF4-FFF2-40B4-BE49-F238E27FC236}">
                <a16:creationId xmlns:a16="http://schemas.microsoft.com/office/drawing/2014/main" id="{17E24662-55E4-6C20-ECBD-48A9EACE8808}"/>
              </a:ext>
              <a:ext uri="{C183D7F6-B498-43B3-948B-1728B52AA6E4}">
                <adec:decorative xmlns:adec="http://schemas.microsoft.com/office/drawing/2017/decorative" val="1"/>
              </a:ext>
            </a:extLst>
          </p:cNvPr>
          <p:cNvSpPr/>
          <p:nvPr userDrawn="1"/>
        </p:nvSpPr>
        <p:spPr>
          <a:xfrm>
            <a:off x="0" y="1"/>
            <a:ext cx="12192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D62719-D189-53F1-1439-7AC46BC48AF2}"/>
              </a:ext>
              <a:ext uri="{C183D7F6-B498-43B3-948B-1728B52AA6E4}">
                <adec:decorative xmlns:adec="http://schemas.microsoft.com/office/drawing/2017/decorative" val="1"/>
              </a:ext>
            </a:extLst>
          </p:cNvPr>
          <p:cNvSpPr/>
          <p:nvPr userDrawn="1"/>
        </p:nvSpPr>
        <p:spPr>
          <a:xfrm>
            <a:off x="10554814" y="0"/>
            <a:ext cx="1637186"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247D8EA-2955-A48F-6253-7F09612C6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7437" y="-1"/>
            <a:ext cx="180975" cy="137159"/>
          </a:xfrm>
          <a:prstGeom prst="rect">
            <a:avLst/>
          </a:prstGeom>
        </p:spPr>
      </p:pic>
      <p:sp>
        <p:nvSpPr>
          <p:cNvPr id="5" name="Slide Number Placeholder 5">
            <a:extLst>
              <a:ext uri="{FF2B5EF4-FFF2-40B4-BE49-F238E27FC236}">
                <a16:creationId xmlns:a16="http://schemas.microsoft.com/office/drawing/2014/main" id="{40A6DEDB-C233-8B9C-974B-9905C06B0705}"/>
              </a:ext>
            </a:extLst>
          </p:cNvPr>
          <p:cNvSpPr>
            <a:spLocks noGrp="1"/>
          </p:cNvSpPr>
          <p:nvPr>
            <p:ph type="sldNum" sz="quarter" idx="12"/>
          </p:nvPr>
        </p:nvSpPr>
        <p:spPr>
          <a:xfrm>
            <a:off x="11004550" y="6400800"/>
            <a:ext cx="722416" cy="457200"/>
          </a:xfrm>
        </p:spPr>
        <p:txBody>
          <a:bodyPr lIns="0" tIns="0" rIns="0" bIns="0" anchor="ctr"/>
          <a:lstStyle>
            <a:lvl1pPr>
              <a:defRPr lang="en-US" sz="1000" smtClean="0">
                <a:solidFill>
                  <a:schemeClr val="tx1"/>
                </a:solidFill>
              </a:defRPr>
            </a:lvl1pPr>
          </a:lstStyle>
          <a:p>
            <a:fld id="{E2E280E9-2294-4CEC-A84B-061E0D2BDE90}" type="slidenum">
              <a:rPr lang="en-US" smtClean="0"/>
              <a:pPr/>
              <a:t>‹#›</a:t>
            </a:fld>
            <a:endParaRPr lang="en-US"/>
          </a:p>
        </p:txBody>
      </p:sp>
      <p:sp>
        <p:nvSpPr>
          <p:cNvPr id="6" name="Date Placeholder 3">
            <a:extLst>
              <a:ext uri="{FF2B5EF4-FFF2-40B4-BE49-F238E27FC236}">
                <a16:creationId xmlns:a16="http://schemas.microsoft.com/office/drawing/2014/main" id="{3AC5AF8C-A25D-B007-8476-CE8581EB1E2D}"/>
              </a:ext>
            </a:extLst>
          </p:cNvPr>
          <p:cNvSpPr>
            <a:spLocks noGrp="1"/>
          </p:cNvSpPr>
          <p:nvPr>
            <p:ph type="dt" sz="half" idx="10"/>
          </p:nvPr>
        </p:nvSpPr>
        <p:spPr>
          <a:xfrm>
            <a:off x="3333750" y="6400800"/>
            <a:ext cx="1681266" cy="457200"/>
          </a:xfrm>
        </p:spPr>
        <p:txBody>
          <a:bodyPr/>
          <a:lstStyle>
            <a:lvl1pPr>
              <a:defRPr sz="1000">
                <a:solidFill>
                  <a:schemeClr val="tx1"/>
                </a:solidFill>
              </a:defRPr>
            </a:lvl1pPr>
          </a:lstStyle>
          <a:p>
            <a:endParaRPr lang="en-US"/>
          </a:p>
        </p:txBody>
      </p:sp>
      <p:sp>
        <p:nvSpPr>
          <p:cNvPr id="7" name="Footer Placeholder 4">
            <a:extLst>
              <a:ext uri="{FF2B5EF4-FFF2-40B4-BE49-F238E27FC236}">
                <a16:creationId xmlns:a16="http://schemas.microsoft.com/office/drawing/2014/main" id="{402E88B5-AAAD-1CE3-3D34-1A6D22961828}"/>
              </a:ext>
            </a:extLst>
          </p:cNvPr>
          <p:cNvSpPr>
            <a:spLocks noGrp="1"/>
          </p:cNvSpPr>
          <p:nvPr>
            <p:ph type="ftr" sz="quarter" idx="11"/>
          </p:nvPr>
        </p:nvSpPr>
        <p:spPr>
          <a:xfrm>
            <a:off x="5257800" y="6400800"/>
            <a:ext cx="5524500" cy="457200"/>
          </a:xfrm>
        </p:spPr>
        <p:txBody>
          <a:bodyPr/>
          <a:lstStyle>
            <a:lvl1pPr>
              <a:defRPr sz="1000">
                <a:solidFill>
                  <a:schemeClr val="tx1"/>
                </a:solidFill>
              </a:defRPr>
            </a:lvl1pPr>
          </a:lstStyle>
          <a:p>
            <a:endParaRPr lang="en-US"/>
          </a:p>
        </p:txBody>
      </p:sp>
      <p:pic>
        <p:nvPicPr>
          <p:cNvPr id="9" name="Graphic 8">
            <a:extLst>
              <a:ext uri="{FF2B5EF4-FFF2-40B4-BE49-F238E27FC236}">
                <a16:creationId xmlns:a16="http://schemas.microsoft.com/office/drawing/2014/main" id="{89BA3F32-6F9A-2345-50CC-B5394DCC3E8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3173" y="6544491"/>
            <a:ext cx="1693127" cy="178224"/>
          </a:xfrm>
          <a:prstGeom prst="rect">
            <a:avLst/>
          </a:prstGeom>
        </p:spPr>
      </p:pic>
    </p:spTree>
    <p:extLst>
      <p:ext uri="{BB962C8B-B14F-4D97-AF65-F5344CB8AC3E}">
        <p14:creationId xmlns:p14="http://schemas.microsoft.com/office/powerpoint/2010/main" val="2848248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FC896-AEEF-411B-AA62-896E4A3C6BF9}"/>
              </a:ext>
            </a:extLst>
          </p:cNvPr>
          <p:cNvSpPr>
            <a:spLocks noGrp="1"/>
          </p:cNvSpPr>
          <p:nvPr>
            <p:ph type="title"/>
          </p:nvPr>
        </p:nvSpPr>
        <p:spPr>
          <a:xfrm>
            <a:off x="1416050" y="457200"/>
            <a:ext cx="9359900" cy="1143000"/>
          </a:xfrm>
          <a:prstGeom prst="rect">
            <a:avLst/>
          </a:prstGeom>
        </p:spPr>
        <p:txBody>
          <a:bodyPr vert="horz" lIns="0" tIns="0" rIns="0" bIns="0" rtlCol="0" anchor="ctr">
            <a:noAutofit/>
          </a:bodyPr>
          <a:lstStyle/>
          <a:p>
            <a:r>
              <a:rPr lang="en-US"/>
              <a:t>Click to add title</a:t>
            </a:r>
          </a:p>
        </p:txBody>
      </p:sp>
      <p:sp>
        <p:nvSpPr>
          <p:cNvPr id="3" name="Text Placeholder 2">
            <a:extLst>
              <a:ext uri="{FF2B5EF4-FFF2-40B4-BE49-F238E27FC236}">
                <a16:creationId xmlns:a16="http://schemas.microsoft.com/office/drawing/2014/main" id="{C77EEF78-3D71-42CA-8591-2FA2B59A187C}"/>
              </a:ext>
            </a:extLst>
          </p:cNvPr>
          <p:cNvSpPr>
            <a:spLocks noGrp="1"/>
          </p:cNvSpPr>
          <p:nvPr>
            <p:ph type="body" idx="1"/>
          </p:nvPr>
        </p:nvSpPr>
        <p:spPr>
          <a:xfrm>
            <a:off x="1416049" y="1828800"/>
            <a:ext cx="9359899" cy="3778179"/>
          </a:xfrm>
          <a:prstGeom prst="rect">
            <a:avLst/>
          </a:prstGeom>
        </p:spPr>
        <p:txBody>
          <a:bodyPr vert="horz" lIns="0" tIns="0" rIns="0" bIns="0" rtlCol="0">
            <a:noAutofit/>
          </a:bodyPr>
          <a:lstStyle/>
          <a:p>
            <a:pPr lvl="0"/>
            <a:r>
              <a:rPr lang="en-US"/>
              <a:t>Click to add text content (Paste Special – Unformatted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BD220-EB1E-4FF4-957C-FD4F4EE12DCB}"/>
              </a:ext>
            </a:extLst>
          </p:cNvPr>
          <p:cNvSpPr>
            <a:spLocks noGrp="1"/>
          </p:cNvSpPr>
          <p:nvPr>
            <p:ph type="dt" sz="half" idx="2"/>
          </p:nvPr>
        </p:nvSpPr>
        <p:spPr>
          <a:xfrm>
            <a:off x="465034" y="6407625"/>
            <a:ext cx="2640116" cy="450375"/>
          </a:xfrm>
          <a:prstGeom prst="rect">
            <a:avLst/>
          </a:prstGeom>
        </p:spPr>
        <p:txBody>
          <a:bodyPr vert="horz" lIns="0" tIns="0" rIns="0" bIns="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B343FBA-75B2-4185-8DE0-0B9F6F5B2471}"/>
              </a:ext>
            </a:extLst>
          </p:cNvPr>
          <p:cNvSpPr>
            <a:spLocks noGrp="1"/>
          </p:cNvSpPr>
          <p:nvPr>
            <p:ph type="ftr" sz="quarter" idx="3"/>
          </p:nvPr>
        </p:nvSpPr>
        <p:spPr>
          <a:xfrm>
            <a:off x="3333750" y="6407624"/>
            <a:ext cx="5524500" cy="450376"/>
          </a:xfrm>
          <a:prstGeom prst="rect">
            <a:avLst/>
          </a:prstGeom>
        </p:spPr>
        <p:txBody>
          <a:bodyPr vert="horz" lIns="0" tIns="0" rIns="0" bIns="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781788-3541-4E58-9D27-86F22D4DE2BB}"/>
              </a:ext>
            </a:extLst>
          </p:cNvPr>
          <p:cNvSpPr>
            <a:spLocks noGrp="1"/>
          </p:cNvSpPr>
          <p:nvPr>
            <p:ph type="sldNum" sz="quarter" idx="4"/>
          </p:nvPr>
        </p:nvSpPr>
        <p:spPr>
          <a:xfrm>
            <a:off x="9086850" y="6400800"/>
            <a:ext cx="2640116" cy="450375"/>
          </a:xfrm>
          <a:prstGeom prst="rect">
            <a:avLst/>
          </a:prstGeom>
        </p:spPr>
        <p:txBody>
          <a:bodyPr vert="horz" lIns="0" tIns="0" rIns="0" bIns="0" rtlCol="0" anchor="ctr"/>
          <a:lstStyle>
            <a:lvl1pPr algn="r">
              <a:defRPr sz="1200">
                <a:solidFill>
                  <a:schemeClr val="tx1">
                    <a:tint val="75000"/>
                  </a:schemeClr>
                </a:solidFill>
              </a:defRPr>
            </a:lvl1pPr>
          </a:lstStyle>
          <a:p>
            <a:fld id="{E2E280E9-2294-4CEC-A84B-061E0D2BDE90}" type="slidenum">
              <a:rPr lang="en-US" smtClean="0"/>
              <a:t>‹#›</a:t>
            </a:fld>
            <a:endParaRPr lang="en-US"/>
          </a:p>
        </p:txBody>
      </p:sp>
    </p:spTree>
    <p:extLst>
      <p:ext uri="{BB962C8B-B14F-4D97-AF65-F5344CB8AC3E}">
        <p14:creationId xmlns:p14="http://schemas.microsoft.com/office/powerpoint/2010/main" val="184415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50" r:id="rId20"/>
    <p:sldLayoutId id="2147483651" r:id="rId21"/>
    <p:sldLayoutId id="2147483652" r:id="rId22"/>
    <p:sldLayoutId id="2147483653" r:id="rId23"/>
    <p:sldLayoutId id="2147483654" r:id="rId24"/>
    <p:sldLayoutId id="2147483655" r:id="rId25"/>
    <p:sldLayoutId id="2147483656" r:id="rId26"/>
    <p:sldLayoutId id="2147483657" r:id="rId27"/>
    <p:sldLayoutId id="2147483658" r:id="rId28"/>
    <p:sldLayoutId id="2147483659" r:id="rId29"/>
    <p:sldLayoutId id="2147483661" r:id="rId30"/>
    <p:sldLayoutId id="2147483660" r:id="rId31"/>
    <p:sldLayoutId id="2147483662" r:id="rId32"/>
    <p:sldLayoutId id="2147483663" r:id="rId33"/>
    <p:sldLayoutId id="2147483664" r:id="rId34"/>
    <p:sldLayoutId id="2147483666" r:id="rId35"/>
    <p:sldLayoutId id="2147483667" r:id="rId36"/>
    <p:sldLayoutId id="2147483665" r:id="rId37"/>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52" userDrawn="1">
          <p15:clr>
            <a:srgbClr val="F26B43"/>
          </p15:clr>
        </p15:guide>
        <p15:guide id="5" pos="896" userDrawn="1">
          <p15:clr>
            <a:srgbClr val="F26B43"/>
          </p15:clr>
        </p15:guide>
        <p15:guide id="6" pos="1352" userDrawn="1">
          <p15:clr>
            <a:srgbClr val="F26B43"/>
          </p15:clr>
        </p15:guide>
        <p15:guide id="7" pos="1496" userDrawn="1">
          <p15:clr>
            <a:srgbClr val="F26B43"/>
          </p15:clr>
        </p15:guide>
        <p15:guide id="8" pos="1960" userDrawn="1">
          <p15:clr>
            <a:srgbClr val="F26B43"/>
          </p15:clr>
        </p15:guide>
        <p15:guide id="9" pos="2104" userDrawn="1">
          <p15:clr>
            <a:srgbClr val="F26B43"/>
          </p15:clr>
        </p15:guide>
        <p15:guide id="10" pos="2560" userDrawn="1">
          <p15:clr>
            <a:srgbClr val="F26B43"/>
          </p15:clr>
        </p15:guide>
        <p15:guide id="11" pos="2704" userDrawn="1">
          <p15:clr>
            <a:srgbClr val="F26B43"/>
          </p15:clr>
        </p15:guide>
        <p15:guide id="12" pos="3168" userDrawn="1">
          <p15:clr>
            <a:srgbClr val="F26B43"/>
          </p15:clr>
        </p15:guide>
        <p15:guide id="13" pos="3312" userDrawn="1">
          <p15:clr>
            <a:srgbClr val="F26B43"/>
          </p15:clr>
        </p15:guide>
        <p15:guide id="14" pos="3768" userDrawn="1">
          <p15:clr>
            <a:srgbClr val="F26B43"/>
          </p15:clr>
        </p15:guide>
        <p15:guide id="15" pos="3912" userDrawn="1">
          <p15:clr>
            <a:srgbClr val="F26B43"/>
          </p15:clr>
        </p15:guide>
        <p15:guide id="16" pos="4392" userDrawn="1">
          <p15:clr>
            <a:srgbClr val="F26B43"/>
          </p15:clr>
        </p15:guide>
        <p15:guide id="17" pos="4520" userDrawn="1">
          <p15:clr>
            <a:srgbClr val="F26B43"/>
          </p15:clr>
        </p15:guide>
        <p15:guide id="18" pos="4976" userDrawn="1">
          <p15:clr>
            <a:srgbClr val="F26B43"/>
          </p15:clr>
        </p15:guide>
        <p15:guide id="19" pos="5120" userDrawn="1">
          <p15:clr>
            <a:srgbClr val="F26B43"/>
          </p15:clr>
        </p15:guide>
        <p15:guide id="20" pos="5584" userDrawn="1">
          <p15:clr>
            <a:srgbClr val="F26B43"/>
          </p15:clr>
        </p15:guide>
        <p15:guide id="21" pos="5728" userDrawn="1">
          <p15:clr>
            <a:srgbClr val="F26B43"/>
          </p15:clr>
        </p15:guide>
        <p15:guide id="22" pos="6184" userDrawn="1">
          <p15:clr>
            <a:srgbClr val="F26B43"/>
          </p15:clr>
        </p15:guide>
        <p15:guide id="23" pos="6328" userDrawn="1">
          <p15:clr>
            <a:srgbClr val="F26B43"/>
          </p15:clr>
        </p15:guide>
        <p15:guide id="24" pos="6792" userDrawn="1">
          <p15:clr>
            <a:srgbClr val="F26B43"/>
          </p15:clr>
        </p15:guide>
        <p15:guide id="25" pos="6936"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carresmagiques.blogspot.com/2020/04/a-tetrad-puzzle.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pngall.com/consultant-png" TargetMode="External"/><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nhtsa.gov/" TargetMode="External"/><Relationship Id="rId2" Type="http://schemas.openxmlformats.org/officeDocument/2006/relationships/hyperlink" Target="https://www.forbes.com/advisor/legal/car-accident-statistics/" TargetMode="External"/><Relationship Id="rId1" Type="http://schemas.openxmlformats.org/officeDocument/2006/relationships/slideLayout" Target="../slideLayouts/slideLayout2.xml"/><Relationship Id="rId4" Type="http://schemas.openxmlformats.org/officeDocument/2006/relationships/hyperlink" Target="https://en.wikipedia.org/wiki/National_Highway_Traffic_Safety_Administr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loonylabs.org/2020/09/07/dataset-mining/" TargetMode="External"/><Relationship Id="rId2" Type="http://schemas.openxmlformats.org/officeDocument/2006/relationships/image" Target="../media/image16.jpeg"/><Relationship Id="rId1" Type="http://schemas.openxmlformats.org/officeDocument/2006/relationships/slideLayout" Target="../slideLayouts/slideLayout23.xml"/><Relationship Id="rId4" Type="http://schemas.openxmlformats.org/officeDocument/2006/relationships/hyperlink" Target="https://crashviewer.nhtsa.dot.gov/CrashAPI"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safety.fhwa.dot.gov/hsip/spm/conversion_tbl/pdfs/kabco_ctable_by_state.pdf" TargetMode="Externa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321814-DBCD-6C0C-1FA2-C2A7B81BC055}"/>
              </a:ext>
            </a:extLst>
          </p:cNvPr>
          <p:cNvSpPr>
            <a:spLocks noGrp="1"/>
          </p:cNvSpPr>
          <p:nvPr>
            <p:ph type="subTitle" idx="1"/>
          </p:nvPr>
        </p:nvSpPr>
        <p:spPr>
          <a:xfrm>
            <a:off x="1507344" y="3383519"/>
            <a:ext cx="5547334" cy="1941331"/>
          </a:xfrm>
        </p:spPr>
        <p:txBody>
          <a:bodyPr/>
          <a:lstStyle/>
          <a:p>
            <a:pPr algn="ctr">
              <a:spcBef>
                <a:spcPts val="0"/>
              </a:spcBef>
            </a:pPr>
            <a:r>
              <a:rPr lang="en-US" sz="1800" dirty="0">
                <a:solidFill>
                  <a:schemeClr val="bg1"/>
                </a:solidFill>
                <a:cs typeface="Arial"/>
              </a:rPr>
              <a:t>Aakarsh Surendra</a:t>
            </a:r>
            <a:endParaRPr lang="en-US" sz="1800" b="1" dirty="0">
              <a:solidFill>
                <a:schemeClr val="bg1"/>
              </a:solidFill>
              <a:cs typeface="Arial"/>
            </a:endParaRPr>
          </a:p>
          <a:p>
            <a:pPr algn="ctr">
              <a:spcBef>
                <a:spcPts val="0"/>
              </a:spcBef>
            </a:pPr>
            <a:r>
              <a:rPr lang="en-US" sz="1800" dirty="0">
                <a:solidFill>
                  <a:schemeClr val="bg1"/>
                </a:solidFill>
                <a:cs typeface="Arial"/>
              </a:rPr>
              <a:t>Aashi Jitendra Rathod</a:t>
            </a:r>
          </a:p>
          <a:p>
            <a:pPr algn="ctr">
              <a:spcBef>
                <a:spcPts val="0"/>
              </a:spcBef>
            </a:pPr>
            <a:r>
              <a:rPr lang="en-US" sz="1800" dirty="0" err="1">
                <a:solidFill>
                  <a:schemeClr val="bg1"/>
                </a:solidFill>
                <a:cs typeface="Arial"/>
              </a:rPr>
              <a:t>Gourav</a:t>
            </a:r>
            <a:r>
              <a:rPr lang="en-US" sz="1800" dirty="0">
                <a:solidFill>
                  <a:schemeClr val="bg1"/>
                </a:solidFill>
                <a:cs typeface="Arial"/>
              </a:rPr>
              <a:t> Joshi </a:t>
            </a:r>
          </a:p>
          <a:p>
            <a:pPr algn="ctr">
              <a:spcBef>
                <a:spcPts val="0"/>
              </a:spcBef>
            </a:pPr>
            <a:r>
              <a:rPr lang="en-US" sz="1800" dirty="0">
                <a:solidFill>
                  <a:schemeClr val="bg1"/>
                </a:solidFill>
                <a:cs typeface="Arial"/>
              </a:rPr>
              <a:t>Mine Salman</a:t>
            </a:r>
          </a:p>
          <a:p>
            <a:pPr algn="ctr">
              <a:spcBef>
                <a:spcPts val="0"/>
              </a:spcBef>
            </a:pPr>
            <a:r>
              <a:rPr lang="en-US" sz="1800" dirty="0">
                <a:solidFill>
                  <a:schemeClr val="bg1"/>
                </a:solidFill>
                <a:cs typeface="Arial"/>
              </a:rPr>
              <a:t>Rucha </a:t>
            </a:r>
            <a:r>
              <a:rPr lang="en-US" sz="1800" dirty="0" err="1">
                <a:solidFill>
                  <a:schemeClr val="bg1"/>
                </a:solidFill>
                <a:cs typeface="Arial"/>
              </a:rPr>
              <a:t>Nilangekar</a:t>
            </a:r>
            <a:endParaRPr lang="en-US" sz="1800" dirty="0">
              <a:solidFill>
                <a:schemeClr val="bg1"/>
              </a:solidFill>
              <a:cs typeface="Arial"/>
            </a:endParaRPr>
          </a:p>
          <a:p>
            <a:pPr algn="ctr">
              <a:spcBef>
                <a:spcPts val="0"/>
              </a:spcBef>
            </a:pPr>
            <a:r>
              <a:rPr lang="en-US" sz="1800" dirty="0">
                <a:solidFill>
                  <a:schemeClr val="bg1"/>
                </a:solidFill>
                <a:cs typeface="Arial"/>
              </a:rPr>
              <a:t>Siddharth </a:t>
            </a:r>
            <a:r>
              <a:rPr lang="en-US" sz="1800" dirty="0" err="1">
                <a:solidFill>
                  <a:schemeClr val="bg1"/>
                </a:solidFill>
                <a:cs typeface="Arial"/>
              </a:rPr>
              <a:t>Bartake</a:t>
            </a:r>
            <a:endParaRPr lang="en-US" sz="1800" dirty="0">
              <a:solidFill>
                <a:schemeClr val="bg1"/>
              </a:solidFill>
              <a:cs typeface="Arial"/>
            </a:endParaRPr>
          </a:p>
        </p:txBody>
      </p:sp>
      <p:sp>
        <p:nvSpPr>
          <p:cNvPr id="7" name="Title 6">
            <a:extLst>
              <a:ext uri="{FF2B5EF4-FFF2-40B4-BE49-F238E27FC236}">
                <a16:creationId xmlns:a16="http://schemas.microsoft.com/office/drawing/2014/main" id="{840893F3-330C-19F2-B586-267667770F33}"/>
              </a:ext>
            </a:extLst>
          </p:cNvPr>
          <p:cNvSpPr>
            <a:spLocks noGrp="1"/>
          </p:cNvSpPr>
          <p:nvPr>
            <p:ph type="ctrTitle"/>
          </p:nvPr>
        </p:nvSpPr>
        <p:spPr>
          <a:xfrm>
            <a:off x="1424966" y="1060868"/>
            <a:ext cx="5711558" cy="820821"/>
          </a:xfrm>
        </p:spPr>
        <p:txBody>
          <a:bodyPr/>
          <a:lstStyle/>
          <a:p>
            <a:r>
              <a:rPr lang="en-US"/>
              <a:t>Road Accident Analytics</a:t>
            </a:r>
          </a:p>
        </p:txBody>
      </p:sp>
      <p:sp>
        <p:nvSpPr>
          <p:cNvPr id="2" name="TextBox 1">
            <a:extLst>
              <a:ext uri="{FF2B5EF4-FFF2-40B4-BE49-F238E27FC236}">
                <a16:creationId xmlns:a16="http://schemas.microsoft.com/office/drawing/2014/main" id="{BB6AA5F9-A70B-81CB-DE5C-BD1D3CD34AB7}"/>
              </a:ext>
            </a:extLst>
          </p:cNvPr>
          <p:cNvSpPr txBox="1"/>
          <p:nvPr/>
        </p:nvSpPr>
        <p:spPr>
          <a:xfrm>
            <a:off x="1431073" y="2118731"/>
            <a:ext cx="538975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7900"/>
                </a:solidFill>
                <a:cs typeface="Arial"/>
              </a:rPr>
              <a:t>ISDS 558 – Group 4</a:t>
            </a:r>
          </a:p>
          <a:p>
            <a:pPr algn="ctr"/>
            <a:r>
              <a:rPr lang="en-US" sz="1600" dirty="0">
                <a:solidFill>
                  <a:srgbClr val="FF7900"/>
                </a:solidFill>
                <a:cs typeface="Arial"/>
              </a:rPr>
              <a:t>-Guided by Professor </a:t>
            </a:r>
            <a:r>
              <a:rPr lang="en-US" sz="1600" b="1" dirty="0">
                <a:solidFill>
                  <a:srgbClr val="FF7900"/>
                </a:solidFill>
                <a:cs typeface="Arial"/>
              </a:rPr>
              <a:t>Dr</a:t>
            </a:r>
            <a:r>
              <a:rPr lang="en-US" sz="1600" dirty="0">
                <a:solidFill>
                  <a:srgbClr val="FF7900"/>
                </a:solidFill>
                <a:cs typeface="Arial"/>
              </a:rPr>
              <a:t>. </a:t>
            </a:r>
            <a:r>
              <a:rPr lang="en-US" sz="1600" b="1" dirty="0" err="1">
                <a:solidFill>
                  <a:srgbClr val="FF7900"/>
                </a:solidFill>
                <a:cs typeface="Arial"/>
              </a:rPr>
              <a:t>Daoji</a:t>
            </a:r>
            <a:r>
              <a:rPr lang="en-US" sz="1600" b="1" dirty="0">
                <a:solidFill>
                  <a:srgbClr val="FF7900"/>
                </a:solidFill>
                <a:cs typeface="Arial"/>
              </a:rPr>
              <a:t> Li</a:t>
            </a:r>
          </a:p>
        </p:txBody>
      </p:sp>
    </p:spTree>
    <p:extLst>
      <p:ext uri="{BB962C8B-B14F-4D97-AF65-F5344CB8AC3E}">
        <p14:creationId xmlns:p14="http://schemas.microsoft.com/office/powerpoint/2010/main" val="1078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3006673" y="300478"/>
            <a:ext cx="6178654" cy="809427"/>
          </a:xfrm>
        </p:spPr>
        <p:txBody>
          <a:bodyPr anchor="ctr">
            <a:normAutofit fontScale="90000"/>
          </a:bodyPr>
          <a:lstStyle/>
          <a:p>
            <a:r>
              <a:rPr lang="en-US" dirty="0"/>
              <a:t>Descriptive Statistics with Pie Charts</a:t>
            </a:r>
          </a:p>
        </p:txBody>
      </p:sp>
      <p:pic>
        <p:nvPicPr>
          <p:cNvPr id="6" name="Picture 5" descr="A picture containing text, diagram, screenshot, font&#10;&#10;Description automatically generated">
            <a:extLst>
              <a:ext uri="{FF2B5EF4-FFF2-40B4-BE49-F238E27FC236}">
                <a16:creationId xmlns:a16="http://schemas.microsoft.com/office/drawing/2014/main" id="{448C0FA2-6CF2-D282-8B6D-B42E8E862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15" y="3188898"/>
            <a:ext cx="4890116" cy="3275238"/>
          </a:xfrm>
          <a:prstGeom prst="rect">
            <a:avLst/>
          </a:prstGeom>
        </p:spPr>
      </p:pic>
      <p:pic>
        <p:nvPicPr>
          <p:cNvPr id="12" name="Picture 11" descr="A blue and orange pie chart&#10;&#10;Description automatically generated with medium confidence">
            <a:extLst>
              <a:ext uri="{FF2B5EF4-FFF2-40B4-BE49-F238E27FC236}">
                <a16:creationId xmlns:a16="http://schemas.microsoft.com/office/drawing/2014/main" id="{7351F447-59C7-A30F-015C-DD9D8D1E7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03" y="3188898"/>
            <a:ext cx="5401222" cy="3275238"/>
          </a:xfrm>
          <a:prstGeom prst="rect">
            <a:avLst/>
          </a:prstGeom>
        </p:spPr>
      </p:pic>
      <p:sp>
        <p:nvSpPr>
          <p:cNvPr id="2" name="TextBox 1">
            <a:extLst>
              <a:ext uri="{FF2B5EF4-FFF2-40B4-BE49-F238E27FC236}">
                <a16:creationId xmlns:a16="http://schemas.microsoft.com/office/drawing/2014/main" id="{45CC8A1F-9210-B919-7A77-CA4A5FA9B241}"/>
              </a:ext>
            </a:extLst>
          </p:cNvPr>
          <p:cNvSpPr txBox="1"/>
          <p:nvPr/>
        </p:nvSpPr>
        <p:spPr>
          <a:xfrm>
            <a:off x="577047" y="1494408"/>
            <a:ext cx="51665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A pie chart analysis showcasing the occurrence of drunk driving cases in accidents and unreported cases of drinking.</a:t>
            </a:r>
            <a:endParaRPr lang="en-US" dirty="0"/>
          </a:p>
        </p:txBody>
      </p:sp>
      <p:sp>
        <p:nvSpPr>
          <p:cNvPr id="3" name="TextBox 2">
            <a:extLst>
              <a:ext uri="{FF2B5EF4-FFF2-40B4-BE49-F238E27FC236}">
                <a16:creationId xmlns:a16="http://schemas.microsoft.com/office/drawing/2014/main" id="{F0568722-F328-09F8-0FAF-BB4700138AE7}"/>
              </a:ext>
            </a:extLst>
          </p:cNvPr>
          <p:cNvSpPr txBox="1"/>
          <p:nvPr/>
        </p:nvSpPr>
        <p:spPr>
          <a:xfrm>
            <a:off x="6724834" y="1494407"/>
            <a:ext cx="50972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A pie chart visualizing the frequency of vehicle rollovers in accidents.</a:t>
            </a:r>
            <a:endParaRPr lang="en-US" dirty="0"/>
          </a:p>
        </p:txBody>
      </p:sp>
      <p:sp>
        <p:nvSpPr>
          <p:cNvPr id="13" name="Rectangle 12">
            <a:extLst>
              <a:ext uri="{FF2B5EF4-FFF2-40B4-BE49-F238E27FC236}">
                <a16:creationId xmlns:a16="http://schemas.microsoft.com/office/drawing/2014/main" id="{FED8667D-1684-E52F-3586-D71EE6E022DD}"/>
              </a:ext>
            </a:extLst>
          </p:cNvPr>
          <p:cNvSpPr/>
          <p:nvPr/>
        </p:nvSpPr>
        <p:spPr>
          <a:xfrm>
            <a:off x="214313" y="1314450"/>
            <a:ext cx="5772150" cy="5172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DDD8B1-ABFE-BCAD-A4BF-F9583F2F607F}"/>
              </a:ext>
            </a:extLst>
          </p:cNvPr>
          <p:cNvSpPr/>
          <p:nvPr/>
        </p:nvSpPr>
        <p:spPr>
          <a:xfrm>
            <a:off x="6205537" y="1314450"/>
            <a:ext cx="5772150" cy="5172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31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diagram, screenshot, font&#10;&#10;Description automatically generated">
            <a:extLst>
              <a:ext uri="{FF2B5EF4-FFF2-40B4-BE49-F238E27FC236}">
                <a16:creationId xmlns:a16="http://schemas.microsoft.com/office/drawing/2014/main" id="{378120FB-842B-B887-6B85-B109A4AA5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258" y="2313135"/>
            <a:ext cx="5664965" cy="3771774"/>
          </a:xfrm>
          <a:prstGeom prst="rect">
            <a:avLst/>
          </a:prstGeom>
        </p:spPr>
      </p:pic>
      <p:sp>
        <p:nvSpPr>
          <p:cNvPr id="9" name="TextBox 8">
            <a:extLst>
              <a:ext uri="{FF2B5EF4-FFF2-40B4-BE49-F238E27FC236}">
                <a16:creationId xmlns:a16="http://schemas.microsoft.com/office/drawing/2014/main" id="{DDD0E8BA-1C19-2F04-0E37-F00E5A7261AF}"/>
              </a:ext>
            </a:extLst>
          </p:cNvPr>
          <p:cNvSpPr txBox="1"/>
          <p:nvPr/>
        </p:nvSpPr>
        <p:spPr>
          <a:xfrm>
            <a:off x="313779" y="1057922"/>
            <a:ext cx="49862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A pie chart analysis illustrating the proportion of accidents involving racing and those that do not.</a:t>
            </a:r>
            <a:endParaRPr lang="en-US" dirty="0"/>
          </a:p>
        </p:txBody>
      </p:sp>
      <p:sp>
        <p:nvSpPr>
          <p:cNvPr id="10" name="TextBox 9">
            <a:extLst>
              <a:ext uri="{FF2B5EF4-FFF2-40B4-BE49-F238E27FC236}">
                <a16:creationId xmlns:a16="http://schemas.microsoft.com/office/drawing/2014/main" id="{DA238293-4844-423A-2E86-8BA2E6435C1B}"/>
              </a:ext>
            </a:extLst>
          </p:cNvPr>
          <p:cNvSpPr txBox="1"/>
          <p:nvPr/>
        </p:nvSpPr>
        <p:spPr>
          <a:xfrm>
            <a:off x="5844466" y="1057922"/>
            <a:ext cx="5948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A pie chart analysis depicting the prevalence of drug consumption among drivers involved in accidents, and whether it was reported.</a:t>
            </a:r>
            <a:endParaRPr lang="en-US" dirty="0"/>
          </a:p>
        </p:txBody>
      </p:sp>
      <p:sp>
        <p:nvSpPr>
          <p:cNvPr id="4" name="Title 4">
            <a:extLst>
              <a:ext uri="{FF2B5EF4-FFF2-40B4-BE49-F238E27FC236}">
                <a16:creationId xmlns:a16="http://schemas.microsoft.com/office/drawing/2014/main" id="{C8BBF5B7-D40F-C502-BA93-FD69F6CDF076}"/>
              </a:ext>
            </a:extLst>
          </p:cNvPr>
          <p:cNvSpPr txBox="1">
            <a:spLocks/>
          </p:cNvSpPr>
          <p:nvPr/>
        </p:nvSpPr>
        <p:spPr>
          <a:xfrm>
            <a:off x="2806925" y="248495"/>
            <a:ext cx="6578149" cy="809427"/>
          </a:xfrm>
          <a:prstGeom prst="rect">
            <a:avLst/>
          </a:prstGeom>
        </p:spPr>
        <p:txBody>
          <a:bodyPr anchor="ctr">
            <a:normAutofit fontScale="975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Descriptive Statistics with Pie Charts</a:t>
            </a:r>
          </a:p>
        </p:txBody>
      </p:sp>
      <p:sp>
        <p:nvSpPr>
          <p:cNvPr id="6" name="Rectangle 5">
            <a:extLst>
              <a:ext uri="{FF2B5EF4-FFF2-40B4-BE49-F238E27FC236}">
                <a16:creationId xmlns:a16="http://schemas.microsoft.com/office/drawing/2014/main" id="{51E466DC-043A-AEED-3499-7A57211B9A21}"/>
              </a:ext>
            </a:extLst>
          </p:cNvPr>
          <p:cNvSpPr/>
          <p:nvPr/>
        </p:nvSpPr>
        <p:spPr>
          <a:xfrm>
            <a:off x="313779" y="957263"/>
            <a:ext cx="5201196" cy="5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699176-81E6-C3A3-BF1C-9818F1E6B5FB}"/>
              </a:ext>
            </a:extLst>
          </p:cNvPr>
          <p:cNvSpPr/>
          <p:nvPr/>
        </p:nvSpPr>
        <p:spPr>
          <a:xfrm>
            <a:off x="5844466" y="957263"/>
            <a:ext cx="6057022" cy="5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text, screenshot, circle, diagram&#10;&#10;Description automatically generated">
            <a:extLst>
              <a:ext uri="{FF2B5EF4-FFF2-40B4-BE49-F238E27FC236}">
                <a16:creationId xmlns:a16="http://schemas.microsoft.com/office/drawing/2014/main" id="{AA3CB0B4-E0D3-EC84-01AA-D03A469CF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60" y="2313135"/>
            <a:ext cx="4841610" cy="3771774"/>
          </a:xfrm>
          <a:prstGeom prst="rect">
            <a:avLst/>
          </a:prstGeom>
        </p:spPr>
      </p:pic>
    </p:spTree>
    <p:extLst>
      <p:ext uri="{BB962C8B-B14F-4D97-AF65-F5344CB8AC3E}">
        <p14:creationId xmlns:p14="http://schemas.microsoft.com/office/powerpoint/2010/main" val="350805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69C1-5A5B-9835-864F-FAD2FB0EA783}"/>
              </a:ext>
            </a:extLst>
          </p:cNvPr>
          <p:cNvSpPr>
            <a:spLocks noGrp="1"/>
          </p:cNvSpPr>
          <p:nvPr>
            <p:ph type="title"/>
          </p:nvPr>
        </p:nvSpPr>
        <p:spPr/>
        <p:txBody>
          <a:bodyPr/>
          <a:lstStyle/>
          <a:p>
            <a:r>
              <a:rPr lang="en-US">
                <a:cs typeface="Arial"/>
              </a:rPr>
              <a:t>Data Pre-processing </a:t>
            </a:r>
            <a:endParaRPr lang="en-US" b="0">
              <a:cs typeface="Arial"/>
            </a:endParaRPr>
          </a:p>
        </p:txBody>
      </p:sp>
      <p:sp>
        <p:nvSpPr>
          <p:cNvPr id="3" name="Text Placeholder 2">
            <a:extLst>
              <a:ext uri="{FF2B5EF4-FFF2-40B4-BE49-F238E27FC236}">
                <a16:creationId xmlns:a16="http://schemas.microsoft.com/office/drawing/2014/main" id="{76608A06-3290-C586-3558-D30D6F4D6890}"/>
              </a:ext>
            </a:extLst>
          </p:cNvPr>
          <p:cNvSpPr>
            <a:spLocks noGrp="1"/>
          </p:cNvSpPr>
          <p:nvPr>
            <p:ph type="body" idx="1"/>
          </p:nvPr>
        </p:nvSpPr>
        <p:spPr>
          <a:xfrm>
            <a:off x="579652" y="2080471"/>
            <a:ext cx="5516666" cy="457200"/>
          </a:xfrm>
        </p:spPr>
        <p:txBody>
          <a:bodyPr>
            <a:normAutofit/>
          </a:bodyPr>
          <a:lstStyle/>
          <a:p>
            <a:r>
              <a:rPr lang="en-US" sz="2000">
                <a:cs typeface="Arial"/>
              </a:rPr>
              <a:t>Eliminating Null Values</a:t>
            </a:r>
          </a:p>
        </p:txBody>
      </p:sp>
      <p:sp>
        <p:nvSpPr>
          <p:cNvPr id="4" name="Content Placeholder 3">
            <a:extLst>
              <a:ext uri="{FF2B5EF4-FFF2-40B4-BE49-F238E27FC236}">
                <a16:creationId xmlns:a16="http://schemas.microsoft.com/office/drawing/2014/main" id="{6D345635-2659-4545-E92B-4EF19D17C1AC}"/>
              </a:ext>
            </a:extLst>
          </p:cNvPr>
          <p:cNvSpPr>
            <a:spLocks noGrp="1"/>
          </p:cNvSpPr>
          <p:nvPr>
            <p:ph sz="half" idx="2"/>
          </p:nvPr>
        </p:nvSpPr>
        <p:spPr>
          <a:xfrm>
            <a:off x="465034" y="2683934"/>
            <a:ext cx="5516666" cy="3507582"/>
          </a:xfrm>
        </p:spPr>
        <p:txBody>
          <a:bodyPr vert="horz" lIns="0" tIns="0" rIns="0" bIns="0" rtlCol="0" anchor="t">
            <a:noAutofit/>
          </a:bodyPr>
          <a:lstStyle/>
          <a:p>
            <a:r>
              <a:rPr lang="en-US" sz="1600">
                <a:cs typeface="Arial"/>
              </a:rPr>
              <a:t>We eliminated the null values in the dataset of both </a:t>
            </a:r>
            <a:r>
              <a:rPr lang="en-US" sz="1600" err="1">
                <a:cs typeface="Arial"/>
              </a:rPr>
              <a:t>Crash_Details</a:t>
            </a:r>
            <a:r>
              <a:rPr lang="en-US" sz="1600">
                <a:cs typeface="Arial"/>
              </a:rPr>
              <a:t> and </a:t>
            </a:r>
            <a:r>
              <a:rPr lang="en-US" sz="1600" err="1">
                <a:cs typeface="Arial"/>
              </a:rPr>
              <a:t>Crash_Occupant</a:t>
            </a:r>
            <a:r>
              <a:rPr lang="en-US" sz="1600">
                <a:cs typeface="Arial"/>
              </a:rPr>
              <a:t> by using the </a:t>
            </a:r>
            <a:r>
              <a:rPr lang="en-US" sz="1600" b="1" err="1">
                <a:cs typeface="Arial"/>
              </a:rPr>
              <a:t>dropna</a:t>
            </a:r>
            <a:r>
              <a:rPr lang="en-US" sz="1600" b="1">
                <a:cs typeface="Arial"/>
              </a:rPr>
              <a:t>() </a:t>
            </a:r>
            <a:r>
              <a:rPr lang="en-US" sz="1600">
                <a:cs typeface="Arial"/>
              </a:rPr>
              <a:t>function of pandas.</a:t>
            </a:r>
          </a:p>
          <a:p>
            <a:endParaRPr lang="en-US" sz="1400"/>
          </a:p>
        </p:txBody>
      </p:sp>
      <p:sp>
        <p:nvSpPr>
          <p:cNvPr id="5" name="Text Placeholder 4">
            <a:extLst>
              <a:ext uri="{FF2B5EF4-FFF2-40B4-BE49-F238E27FC236}">
                <a16:creationId xmlns:a16="http://schemas.microsoft.com/office/drawing/2014/main" id="{DF553614-4B4B-6F2A-6E87-824B2FBF4072}"/>
              </a:ext>
            </a:extLst>
          </p:cNvPr>
          <p:cNvSpPr>
            <a:spLocks noGrp="1"/>
          </p:cNvSpPr>
          <p:nvPr>
            <p:ph type="body" sz="quarter" idx="3"/>
          </p:nvPr>
        </p:nvSpPr>
        <p:spPr>
          <a:xfrm>
            <a:off x="6224413" y="2054579"/>
            <a:ext cx="5524498" cy="457200"/>
          </a:xfrm>
        </p:spPr>
        <p:txBody>
          <a:bodyPr>
            <a:normAutofit/>
          </a:bodyPr>
          <a:lstStyle/>
          <a:p>
            <a:r>
              <a:rPr lang="en-US" sz="2000">
                <a:cs typeface="Arial"/>
              </a:rPr>
              <a:t>One Hot Encoding</a:t>
            </a:r>
          </a:p>
        </p:txBody>
      </p:sp>
      <p:sp>
        <p:nvSpPr>
          <p:cNvPr id="6" name="Content Placeholder 5">
            <a:extLst>
              <a:ext uri="{FF2B5EF4-FFF2-40B4-BE49-F238E27FC236}">
                <a16:creationId xmlns:a16="http://schemas.microsoft.com/office/drawing/2014/main" id="{164AFE01-F860-002C-10AD-C07499026B37}"/>
              </a:ext>
            </a:extLst>
          </p:cNvPr>
          <p:cNvSpPr>
            <a:spLocks noGrp="1"/>
          </p:cNvSpPr>
          <p:nvPr>
            <p:ph sz="quarter" idx="4"/>
          </p:nvPr>
        </p:nvSpPr>
        <p:spPr>
          <a:xfrm>
            <a:off x="6218134" y="2655712"/>
            <a:ext cx="5516666" cy="3507581"/>
          </a:xfrm>
        </p:spPr>
        <p:txBody>
          <a:bodyPr vert="horz" lIns="0" tIns="0" rIns="0" bIns="0" rtlCol="0" anchor="t">
            <a:noAutofit/>
          </a:bodyPr>
          <a:lstStyle/>
          <a:p>
            <a:r>
              <a:rPr lang="en-US" sz="1400">
                <a:cs typeface="Arial"/>
              </a:rPr>
              <a:t>Technique used to convert categorical data into numerical data.</a:t>
            </a:r>
            <a:endParaRPr lang="en-US" sz="1400"/>
          </a:p>
          <a:p>
            <a:r>
              <a:rPr lang="en-US" sz="1400">
                <a:cs typeface="Arial"/>
              </a:rPr>
              <a:t>The categorical values of parameters – </a:t>
            </a:r>
            <a:r>
              <a:rPr lang="en-US" sz="1400" err="1">
                <a:cs typeface="Arial"/>
              </a:rPr>
              <a:t>Drinking,Drug</a:t>
            </a:r>
            <a:r>
              <a:rPr lang="en-US" sz="1400">
                <a:cs typeface="Arial"/>
              </a:rPr>
              <a:t>, Race Involvement, Weather and Lighting were converted to 0,1 and 2</a:t>
            </a:r>
          </a:p>
          <a:p>
            <a:r>
              <a:rPr lang="en-US" sz="1400">
                <a:cs typeface="Arial"/>
              </a:rPr>
              <a:t>This was performed using </a:t>
            </a:r>
            <a:r>
              <a:rPr lang="en-US" sz="1400" b="1">
                <a:cs typeface="Arial"/>
              </a:rPr>
              <a:t>sci-kit </a:t>
            </a:r>
            <a:r>
              <a:rPr lang="en-US" sz="1400" b="1" err="1">
                <a:cs typeface="Arial"/>
              </a:rPr>
              <a:t>learn’s</a:t>
            </a:r>
            <a:r>
              <a:rPr lang="en-US" sz="1400" b="1">
                <a:cs typeface="Arial"/>
              </a:rPr>
              <a:t> </a:t>
            </a:r>
            <a:r>
              <a:rPr lang="en-US" sz="1400" b="1" err="1">
                <a:cs typeface="Arial"/>
              </a:rPr>
              <a:t>OneHotEncoder</a:t>
            </a:r>
            <a:r>
              <a:rPr lang="en-US" sz="1400" b="1">
                <a:cs typeface="Arial"/>
              </a:rPr>
              <a:t> </a:t>
            </a:r>
            <a:r>
              <a:rPr lang="en-US" sz="1400">
                <a:cs typeface="Arial"/>
              </a:rPr>
              <a:t>Method.</a:t>
            </a:r>
          </a:p>
        </p:txBody>
      </p:sp>
      <p:sp>
        <p:nvSpPr>
          <p:cNvPr id="7" name="TextBox 6">
            <a:extLst>
              <a:ext uri="{FF2B5EF4-FFF2-40B4-BE49-F238E27FC236}">
                <a16:creationId xmlns:a16="http://schemas.microsoft.com/office/drawing/2014/main" id="{0D29B620-7BCE-4EB0-2316-C646DF6611A0}"/>
              </a:ext>
            </a:extLst>
          </p:cNvPr>
          <p:cNvSpPr txBox="1"/>
          <p:nvPr/>
        </p:nvSpPr>
        <p:spPr>
          <a:xfrm>
            <a:off x="451556" y="1495777"/>
            <a:ext cx="108514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The key stage in the data analysis is the selection of data. In this project we used 2 main tasks involved with Data Pre-Processing:</a:t>
            </a:r>
          </a:p>
        </p:txBody>
      </p:sp>
      <p:pic>
        <p:nvPicPr>
          <p:cNvPr id="9" name="Picture 3" descr="Map&#10;&#10;Description automatically generated">
            <a:extLst>
              <a:ext uri="{FF2B5EF4-FFF2-40B4-BE49-F238E27FC236}">
                <a16:creationId xmlns:a16="http://schemas.microsoft.com/office/drawing/2014/main" id="{08684A68-4847-5FAC-86B6-23C04B1AEBD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10069" y="3723481"/>
            <a:ext cx="2743199" cy="2015155"/>
          </a:xfrm>
          <a:prstGeom prst="rect">
            <a:avLst/>
          </a:prstGeom>
        </p:spPr>
      </p:pic>
      <p:pic>
        <p:nvPicPr>
          <p:cNvPr id="12" name="Picture 12" descr="Diagram&#10;&#10;Description automatically generated">
            <a:extLst>
              <a:ext uri="{FF2B5EF4-FFF2-40B4-BE49-F238E27FC236}">
                <a16:creationId xmlns:a16="http://schemas.microsoft.com/office/drawing/2014/main" id="{983AD681-4F56-A189-A0D6-779A68ED4B43}"/>
              </a:ext>
            </a:extLst>
          </p:cNvPr>
          <p:cNvPicPr>
            <a:picLocks noChangeAspect="1"/>
          </p:cNvPicPr>
          <p:nvPr/>
        </p:nvPicPr>
        <p:blipFill>
          <a:blip r:embed="rId5"/>
          <a:stretch>
            <a:fillRect/>
          </a:stretch>
        </p:blipFill>
        <p:spPr>
          <a:xfrm>
            <a:off x="6926735" y="3926762"/>
            <a:ext cx="3793724" cy="2023439"/>
          </a:xfrm>
          <a:prstGeom prst="rect">
            <a:avLst/>
          </a:prstGeom>
        </p:spPr>
      </p:pic>
    </p:spTree>
    <p:extLst>
      <p:ext uri="{BB962C8B-B14F-4D97-AF65-F5344CB8AC3E}">
        <p14:creationId xmlns:p14="http://schemas.microsoft.com/office/powerpoint/2010/main" val="4102776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69C1-5A5B-9835-864F-FAD2FB0EA783}"/>
              </a:ext>
            </a:extLst>
          </p:cNvPr>
          <p:cNvSpPr>
            <a:spLocks noGrp="1"/>
          </p:cNvSpPr>
          <p:nvPr>
            <p:ph type="title"/>
          </p:nvPr>
        </p:nvSpPr>
        <p:spPr/>
        <p:txBody>
          <a:bodyPr/>
          <a:lstStyle/>
          <a:p>
            <a:r>
              <a:rPr lang="en-US">
                <a:cs typeface="Arial"/>
              </a:rPr>
              <a:t>Data Pre-processing </a:t>
            </a:r>
            <a:endParaRPr lang="en-US" b="0">
              <a:cs typeface="Arial"/>
            </a:endParaRPr>
          </a:p>
        </p:txBody>
      </p:sp>
      <p:sp>
        <p:nvSpPr>
          <p:cNvPr id="4" name="Content Placeholder 3">
            <a:extLst>
              <a:ext uri="{FF2B5EF4-FFF2-40B4-BE49-F238E27FC236}">
                <a16:creationId xmlns:a16="http://schemas.microsoft.com/office/drawing/2014/main" id="{6D345635-2659-4545-E92B-4EF19D17C1AC}"/>
              </a:ext>
            </a:extLst>
          </p:cNvPr>
          <p:cNvSpPr>
            <a:spLocks noGrp="1"/>
          </p:cNvSpPr>
          <p:nvPr>
            <p:ph sz="half" idx="2"/>
          </p:nvPr>
        </p:nvSpPr>
        <p:spPr>
          <a:xfrm>
            <a:off x="275945" y="1738841"/>
            <a:ext cx="11458855" cy="818622"/>
          </a:xfrm>
        </p:spPr>
        <p:txBody>
          <a:bodyPr vert="horz" lIns="0" tIns="0" rIns="0" bIns="0" rtlCol="0" anchor="t">
            <a:noAutofit/>
          </a:bodyPr>
          <a:lstStyle/>
          <a:p>
            <a:pPr algn="just"/>
            <a:r>
              <a:rPr lang="en-US" sz="1800" dirty="0"/>
              <a:t>After the Pre-Processing of data, the 2 functions – </a:t>
            </a:r>
            <a:r>
              <a:rPr lang="en-US" sz="1800" dirty="0" err="1"/>
              <a:t>Crash_Occupant</a:t>
            </a:r>
            <a:r>
              <a:rPr lang="en-US" sz="1800" dirty="0"/>
              <a:t> and </a:t>
            </a:r>
            <a:r>
              <a:rPr lang="en-US" sz="1800" dirty="0" err="1"/>
              <a:t>Crash_Details</a:t>
            </a:r>
            <a:r>
              <a:rPr lang="en-US" sz="1800" dirty="0"/>
              <a:t> are merged using the </a:t>
            </a:r>
            <a:r>
              <a:rPr lang="en-US" sz="1800" b="1" dirty="0"/>
              <a:t>Pandas </a:t>
            </a:r>
            <a:r>
              <a:rPr lang="en-US" sz="1800" b="1" dirty="0" err="1"/>
              <a:t>Dataframe</a:t>
            </a:r>
            <a:r>
              <a:rPr lang="en-US" sz="1800" b="1" dirty="0"/>
              <a:t> ‘Inner Join’ Merge</a:t>
            </a:r>
            <a:r>
              <a:rPr lang="en-US" sz="1800" dirty="0"/>
              <a:t>.</a:t>
            </a:r>
          </a:p>
          <a:p>
            <a:pPr algn="just"/>
            <a:r>
              <a:rPr lang="en-US" sz="1800" b="1" dirty="0" err="1"/>
              <a:t>State_Case_ID</a:t>
            </a:r>
            <a:r>
              <a:rPr lang="en-US" sz="1800" b="1" dirty="0"/>
              <a:t> </a:t>
            </a:r>
            <a:r>
              <a:rPr lang="en-US" sz="1800" dirty="0"/>
              <a:t>is the level to which both needs to be merged with</a:t>
            </a:r>
          </a:p>
        </p:txBody>
      </p:sp>
      <p:pic>
        <p:nvPicPr>
          <p:cNvPr id="8" name="Picture 7" descr="A picture containing text, screenshot, number, font&#10;&#10;Description automatically generated">
            <a:extLst>
              <a:ext uri="{FF2B5EF4-FFF2-40B4-BE49-F238E27FC236}">
                <a16:creationId xmlns:a16="http://schemas.microsoft.com/office/drawing/2014/main" id="{87299292-4363-1E9F-B8F8-4883448F3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38" y="2909603"/>
            <a:ext cx="3814762" cy="3273863"/>
          </a:xfrm>
          <a:prstGeom prst="rect">
            <a:avLst/>
          </a:prstGeom>
        </p:spPr>
      </p:pic>
      <p:pic>
        <p:nvPicPr>
          <p:cNvPr id="14" name="Picture 13" descr="A screenshot of a computer code&#10;&#10;Description automatically generated with low confidence">
            <a:extLst>
              <a:ext uri="{FF2B5EF4-FFF2-40B4-BE49-F238E27FC236}">
                <a16:creationId xmlns:a16="http://schemas.microsoft.com/office/drawing/2014/main" id="{0E0F3BF0-3135-09C7-4B76-E95753818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775" y="2909603"/>
            <a:ext cx="5948363" cy="3273261"/>
          </a:xfrm>
          <a:prstGeom prst="rect">
            <a:avLst/>
          </a:prstGeom>
        </p:spPr>
      </p:pic>
    </p:spTree>
    <p:extLst>
      <p:ext uri="{BB962C8B-B14F-4D97-AF65-F5344CB8AC3E}">
        <p14:creationId xmlns:p14="http://schemas.microsoft.com/office/powerpoint/2010/main" val="2084227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3831151" y="390617"/>
            <a:ext cx="4557816" cy="1322962"/>
          </a:xfrm>
        </p:spPr>
        <p:txBody>
          <a:bodyPr anchor="ctr">
            <a:normAutofit/>
          </a:bodyPr>
          <a:lstStyle/>
          <a:p>
            <a:pPr algn="ctr"/>
            <a:r>
              <a:rPr lang="en-US" dirty="0"/>
              <a:t>Data Visualization</a:t>
            </a:r>
            <a:endParaRPr lang="en-US"/>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type="body" sz="half" idx="2"/>
          </p:nvPr>
        </p:nvSpPr>
        <p:spPr>
          <a:xfrm>
            <a:off x="479830" y="1617203"/>
            <a:ext cx="11285650" cy="4251785"/>
          </a:xfrm>
        </p:spPr>
        <p:txBody>
          <a:bodyPr vert="horz" lIns="0" tIns="0" rIns="0" bIns="0" rtlCol="0" anchor="t">
            <a:normAutofit/>
          </a:bodyPr>
          <a:lstStyle/>
          <a:p>
            <a:pPr marL="285750" indent="-285750" algn="just">
              <a:buFont typeface="Arial" panose="020B0604020202020204" pitchFamily="34" charset="0"/>
              <a:buChar char="•"/>
            </a:pPr>
            <a:r>
              <a:rPr lang="en-US" sz="1800">
                <a:ea typeface="+mn-lt"/>
                <a:cs typeface="+mn-lt"/>
              </a:rPr>
              <a:t>Here we present a Box Plot depicting the relationship between Drinking Involvement and Injury Severity Level.</a:t>
            </a:r>
            <a:endParaRPr lang="en-US" sz="1800"/>
          </a:p>
          <a:p>
            <a:pPr algn="just"/>
            <a:endParaRPr lang="en-US" sz="1800">
              <a:cs typeface="Arial"/>
            </a:endParaRPr>
          </a:p>
          <a:p>
            <a:pPr marL="285750" indent="-285750" algn="just">
              <a:buFont typeface="Arial" panose="020B0604020202020204" pitchFamily="34" charset="0"/>
              <a:buChar char="•"/>
            </a:pPr>
            <a:r>
              <a:rPr lang="en-US" sz="1800"/>
              <a:t>We can see the correlation </a:t>
            </a:r>
            <a:r>
              <a:rPr lang="en-US" sz="1800" b="1"/>
              <a:t>heatmap</a:t>
            </a:r>
            <a:r>
              <a:rPr lang="en-US" sz="1800"/>
              <a:t> showing few attributes showing </a:t>
            </a:r>
            <a:r>
              <a:rPr lang="en-US" sz="1800" b="1"/>
              <a:t>multicollinearity.</a:t>
            </a:r>
            <a:endParaRPr lang="en-US" sz="1800">
              <a:cs typeface="Arial"/>
            </a:endParaRPr>
          </a:p>
          <a:p>
            <a:pPr algn="just"/>
            <a:endParaRPr lang="en-US" sz="1800" b="1">
              <a:cs typeface="Arial"/>
            </a:endParaRPr>
          </a:p>
          <a:p>
            <a:pPr marL="285750" indent="-285750" algn="just">
              <a:buFont typeface="Arial" panose="020B0604020202020204" pitchFamily="34" charset="0"/>
              <a:buChar char="•"/>
            </a:pPr>
            <a:r>
              <a:rPr lang="en-US" sz="1800">
                <a:ea typeface="+mn-lt"/>
                <a:cs typeface="+mn-lt"/>
              </a:rPr>
              <a:t>Our analysis shows a strong </a:t>
            </a:r>
            <a:r>
              <a:rPr lang="en-US" sz="1800">
                <a:solidFill>
                  <a:srgbClr val="00B050"/>
                </a:solidFill>
                <a:ea typeface="+mn-lt"/>
                <a:cs typeface="+mn-lt"/>
              </a:rPr>
              <a:t>positive</a:t>
            </a:r>
            <a:r>
              <a:rPr lang="en-US" sz="1800">
                <a:ea typeface="+mn-lt"/>
                <a:cs typeface="+mn-lt"/>
              </a:rPr>
              <a:t> correlation (close to 1) between parameters </a:t>
            </a:r>
            <a:r>
              <a:rPr lang="en-US" sz="1800" b="1" err="1">
                <a:ea typeface="+mn-lt"/>
                <a:cs typeface="+mn-lt"/>
              </a:rPr>
              <a:t>Race_Involvement</a:t>
            </a:r>
            <a:r>
              <a:rPr lang="en-US" sz="1800">
                <a:ea typeface="+mn-lt"/>
                <a:cs typeface="+mn-lt"/>
              </a:rPr>
              <a:t> and </a:t>
            </a:r>
            <a:r>
              <a:rPr lang="en-US" sz="1800" b="1" err="1">
                <a:ea typeface="+mn-lt"/>
                <a:cs typeface="+mn-lt"/>
              </a:rPr>
              <a:t>Injury_Severity_Level</a:t>
            </a:r>
            <a:r>
              <a:rPr lang="en-US" sz="1800">
                <a:ea typeface="+mn-lt"/>
                <a:cs typeface="+mn-lt"/>
              </a:rPr>
              <a:t>, and between </a:t>
            </a:r>
            <a:r>
              <a:rPr lang="en-US" sz="1800" b="1" err="1">
                <a:ea typeface="+mn-lt"/>
                <a:cs typeface="+mn-lt"/>
              </a:rPr>
              <a:t>Drugs_Involvement</a:t>
            </a:r>
            <a:r>
              <a:rPr lang="en-US" sz="1800">
                <a:ea typeface="+mn-lt"/>
                <a:cs typeface="+mn-lt"/>
              </a:rPr>
              <a:t> and </a:t>
            </a:r>
            <a:r>
              <a:rPr lang="en-US" sz="1800" b="1" err="1">
                <a:ea typeface="+mn-lt"/>
                <a:cs typeface="+mn-lt"/>
              </a:rPr>
              <a:t>Drinking_Involvement</a:t>
            </a:r>
            <a:r>
              <a:rPr lang="en-US" sz="1800">
                <a:ea typeface="+mn-lt"/>
                <a:cs typeface="+mn-lt"/>
              </a:rPr>
              <a:t>. Additionally, there is a </a:t>
            </a:r>
            <a:r>
              <a:rPr lang="en-US" sz="1800">
                <a:solidFill>
                  <a:srgbClr val="FF0000"/>
                </a:solidFill>
                <a:ea typeface="+mn-lt"/>
                <a:cs typeface="+mn-lt"/>
              </a:rPr>
              <a:t>negative</a:t>
            </a:r>
            <a:r>
              <a:rPr lang="en-US" sz="1800">
                <a:ea typeface="+mn-lt"/>
                <a:cs typeface="+mn-lt"/>
              </a:rPr>
              <a:t> correlation (close to -1) between </a:t>
            </a:r>
            <a:r>
              <a:rPr lang="en-US" sz="1800" b="1">
                <a:ea typeface="+mn-lt"/>
                <a:cs typeface="+mn-lt"/>
              </a:rPr>
              <a:t>Clear Weather type </a:t>
            </a:r>
            <a:r>
              <a:rPr lang="en-US" sz="1800">
                <a:ea typeface="+mn-lt"/>
                <a:cs typeface="+mn-lt"/>
              </a:rPr>
              <a:t>and </a:t>
            </a:r>
            <a:r>
              <a:rPr lang="en-US" sz="1800" b="1">
                <a:ea typeface="+mn-lt"/>
                <a:cs typeface="+mn-lt"/>
              </a:rPr>
              <a:t>Dark Visibility</a:t>
            </a:r>
            <a:r>
              <a:rPr lang="en-US" sz="1800">
                <a:ea typeface="+mn-lt"/>
                <a:cs typeface="+mn-lt"/>
              </a:rPr>
              <a:t>, as well as between </a:t>
            </a:r>
            <a:r>
              <a:rPr lang="en-US" sz="1800" b="1">
                <a:ea typeface="+mn-lt"/>
                <a:cs typeface="+mn-lt"/>
              </a:rPr>
              <a:t>Dark</a:t>
            </a:r>
            <a:r>
              <a:rPr lang="en-US" sz="1800">
                <a:ea typeface="+mn-lt"/>
                <a:cs typeface="+mn-lt"/>
              </a:rPr>
              <a:t> and</a:t>
            </a:r>
            <a:r>
              <a:rPr lang="en-US" sz="1800" b="1">
                <a:ea typeface="+mn-lt"/>
                <a:cs typeface="+mn-lt"/>
              </a:rPr>
              <a:t> Daylight Visibility</a:t>
            </a:r>
            <a:r>
              <a:rPr lang="en-US" sz="1800">
                <a:ea typeface="+mn-lt"/>
                <a:cs typeface="+mn-lt"/>
              </a:rPr>
              <a:t>.</a:t>
            </a:r>
            <a:endParaRPr lang="en-US" sz="1800" b="1">
              <a:cs typeface="Arial"/>
            </a:endParaRPr>
          </a:p>
          <a:p>
            <a:pPr marL="285750" indent="-285750" algn="just">
              <a:buFont typeface="Arial" panose="020B0604020202020204" pitchFamily="34" charset="0"/>
              <a:buChar char="•"/>
            </a:pPr>
            <a:endParaRPr lang="en-US" sz="1800" b="1"/>
          </a:p>
          <a:p>
            <a:pPr marL="285750" indent="-285750" algn="just">
              <a:buFont typeface="Arial" panose="020B0604020202020204" pitchFamily="34" charset="0"/>
              <a:buChar char="•"/>
            </a:pPr>
            <a:r>
              <a:rPr lang="en-US" sz="1800">
                <a:ea typeface="+mn-lt"/>
                <a:cs typeface="+mn-lt"/>
              </a:rPr>
              <a:t>As these attributes show high correlation, we will exclude them from our data analysis to ensure independence among the variables.</a:t>
            </a:r>
            <a:endParaRPr lang="en-US" sz="1800">
              <a:cs typeface="Arial"/>
            </a:endParaRPr>
          </a:p>
          <a:p>
            <a:pPr algn="just"/>
            <a:endParaRPr lang="en-US" sz="1800" b="1"/>
          </a:p>
          <a:p>
            <a:pPr algn="just"/>
            <a:endParaRPr lang="en-US" sz="1800"/>
          </a:p>
        </p:txBody>
      </p:sp>
    </p:spTree>
    <p:extLst>
      <p:ext uri="{BB962C8B-B14F-4D97-AF65-F5344CB8AC3E}">
        <p14:creationId xmlns:p14="http://schemas.microsoft.com/office/powerpoint/2010/main" val="353293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3817090" y="247848"/>
            <a:ext cx="4557816" cy="1322962"/>
          </a:xfrm>
        </p:spPr>
        <p:txBody>
          <a:bodyPr anchor="ctr">
            <a:normAutofit/>
          </a:bodyPr>
          <a:lstStyle/>
          <a:p>
            <a:pPr algn="ctr"/>
            <a:r>
              <a:rPr lang="en-US" dirty="0"/>
              <a:t>Data Visualization</a:t>
            </a:r>
          </a:p>
        </p:txBody>
      </p:sp>
      <p:sp>
        <p:nvSpPr>
          <p:cNvPr id="4" name="TextBox 3">
            <a:extLst>
              <a:ext uri="{FF2B5EF4-FFF2-40B4-BE49-F238E27FC236}">
                <a16:creationId xmlns:a16="http://schemas.microsoft.com/office/drawing/2014/main" id="{5E6ED8C8-00DE-F0A2-B1EC-66CB552AAEF5}"/>
              </a:ext>
            </a:extLst>
          </p:cNvPr>
          <p:cNvSpPr txBox="1"/>
          <p:nvPr/>
        </p:nvSpPr>
        <p:spPr>
          <a:xfrm>
            <a:off x="1281111" y="1386144"/>
            <a:ext cx="9629775" cy="369332"/>
          </a:xfrm>
          <a:prstGeom prst="rect">
            <a:avLst/>
          </a:prstGeom>
          <a:noFill/>
        </p:spPr>
        <p:txBody>
          <a:bodyPr wrap="square" rtlCol="0">
            <a:spAutoFit/>
          </a:bodyPr>
          <a:lstStyle/>
          <a:p>
            <a:pPr algn="ctr"/>
            <a:r>
              <a:rPr lang="en-US" dirty="0"/>
              <a:t>Box Plot showing the influence of Drinking Involvement vs Injury Severity Level</a:t>
            </a:r>
          </a:p>
        </p:txBody>
      </p:sp>
      <p:pic>
        <p:nvPicPr>
          <p:cNvPr id="6" name="Picture 5" descr="A picture containing diagram, rectangle, screenshot, line&#10;&#10;Description automatically generated">
            <a:extLst>
              <a:ext uri="{FF2B5EF4-FFF2-40B4-BE49-F238E27FC236}">
                <a16:creationId xmlns:a16="http://schemas.microsoft.com/office/drawing/2014/main" id="{A51C77AF-9248-42A5-95A7-A5F3FCDC6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19" y="1954429"/>
            <a:ext cx="7369786" cy="4232058"/>
          </a:xfrm>
          <a:prstGeom prst="rect">
            <a:avLst/>
          </a:prstGeom>
        </p:spPr>
      </p:pic>
      <p:sp>
        <p:nvSpPr>
          <p:cNvPr id="2" name="TextBox 1">
            <a:extLst>
              <a:ext uri="{FF2B5EF4-FFF2-40B4-BE49-F238E27FC236}">
                <a16:creationId xmlns:a16="http://schemas.microsoft.com/office/drawing/2014/main" id="{477DE11B-6B09-CAF6-6ECD-D9C81495B5D6}"/>
              </a:ext>
            </a:extLst>
          </p:cNvPr>
          <p:cNvSpPr txBox="1"/>
          <p:nvPr/>
        </p:nvSpPr>
        <p:spPr>
          <a:xfrm>
            <a:off x="7709205" y="1965758"/>
            <a:ext cx="4349444" cy="2339102"/>
          </a:xfrm>
          <a:prstGeom prst="rect">
            <a:avLst/>
          </a:prstGeom>
          <a:noFill/>
        </p:spPr>
        <p:txBody>
          <a:bodyPr wrap="square" rtlCol="0">
            <a:spAutoFit/>
          </a:bodyPr>
          <a:lstStyle/>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seaborn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sns</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matplotlib.pyplot</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a:t>
            </a:r>
            <a:endParaRPr lang="en-US" sz="1600" b="0" dirty="0">
              <a:solidFill>
                <a:srgbClr val="000000"/>
              </a:solidFill>
              <a:effectLst/>
              <a:latin typeface="Courier New" panose="02070309020205020404" pitchFamily="49" charset="0"/>
            </a:endParaRPr>
          </a:p>
          <a:p>
            <a:br>
              <a:rPr lang="en-US" sz="1600" b="0" dirty="0">
                <a:solidFill>
                  <a:srgbClr val="000000"/>
                </a:solidFill>
                <a:effectLst/>
                <a:latin typeface="Courier New" panose="02070309020205020404" pitchFamily="49" charset="0"/>
              </a:rPr>
            </a:br>
            <a:r>
              <a:rPr lang="en-US" sz="1600" b="0" dirty="0" err="1">
                <a:solidFill>
                  <a:srgbClr val="000000"/>
                </a:solidFill>
                <a:effectLst/>
                <a:latin typeface="Courier New" panose="02070309020205020404" pitchFamily="49" charset="0"/>
              </a:rPr>
              <a:t>plt.figure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figsize</a:t>
            </a:r>
            <a:r>
              <a:rPr lang="en-US" sz="1600" b="0" dirty="0">
                <a:solidFill>
                  <a:srgbClr val="000000"/>
                </a:solidFill>
                <a:effectLst/>
                <a:latin typeface="Courier New" panose="02070309020205020404" pitchFamily="49" charset="0"/>
              </a:rPr>
              <a:t>=(</a:t>
            </a:r>
            <a:r>
              <a:rPr lang="en-US" sz="1600" b="0" dirty="0">
                <a:solidFill>
                  <a:srgbClr val="098156"/>
                </a:solidFill>
                <a:effectLst/>
                <a:latin typeface="Courier New" panose="02070309020205020404" pitchFamily="49" charset="0"/>
              </a:rPr>
              <a:t>9</a:t>
            </a:r>
            <a:r>
              <a:rPr lang="en-US" sz="1600" b="0" dirty="0">
                <a:solidFill>
                  <a:srgbClr val="000000"/>
                </a:solidFill>
                <a:effectLst/>
                <a:latin typeface="Courier New" panose="02070309020205020404" pitchFamily="49" charset="0"/>
              </a:rPr>
              <a:t>,</a:t>
            </a:r>
            <a:r>
              <a:rPr lang="en-US" sz="1600" b="0" dirty="0">
                <a:solidFill>
                  <a:srgbClr val="098156"/>
                </a:solidFill>
                <a:effectLst/>
                <a:latin typeface="Courier New" panose="02070309020205020404" pitchFamily="49" charset="0"/>
              </a:rPr>
              <a:t>5</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sns.boxplot</a:t>
            </a:r>
            <a:r>
              <a:rPr lang="en-US" sz="1600" b="0" dirty="0">
                <a:solidFill>
                  <a:srgbClr val="000000"/>
                </a:solidFill>
                <a:effectLst/>
                <a:latin typeface="Courier New" panose="02070309020205020404" pitchFamily="49" charset="0"/>
              </a:rPr>
              <a:t>(x=</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Drinking_Involvement</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y=</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Injury_Severity</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data=dataset)</a:t>
            </a:r>
          </a:p>
          <a:p>
            <a:r>
              <a:rPr lang="en-US" sz="1600" b="0" dirty="0" err="1">
                <a:solidFill>
                  <a:srgbClr val="000000"/>
                </a:solidFill>
                <a:effectLst/>
                <a:latin typeface="Courier New" panose="02070309020205020404" pitchFamily="49" charset="0"/>
              </a:rPr>
              <a:t>plt.show</a:t>
            </a:r>
            <a:r>
              <a:rPr lang="en-US" sz="1600" b="0" dirty="0">
                <a:solidFill>
                  <a:srgbClr val="000000"/>
                </a:solidFill>
                <a:effectLst/>
                <a:latin typeface="Courier New" panose="02070309020205020404" pitchFamily="49" charset="0"/>
              </a:rPr>
              <a:t>()</a:t>
            </a:r>
          </a:p>
          <a:p>
            <a:endParaRPr lang="en-US" dirty="0"/>
          </a:p>
        </p:txBody>
      </p:sp>
    </p:spTree>
    <p:extLst>
      <p:ext uri="{BB962C8B-B14F-4D97-AF65-F5344CB8AC3E}">
        <p14:creationId xmlns:p14="http://schemas.microsoft.com/office/powerpoint/2010/main" val="3743255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2434C1-94B2-8617-7A84-15976C1B0EFE}"/>
              </a:ext>
            </a:extLst>
          </p:cNvPr>
          <p:cNvSpPr txBox="1"/>
          <p:nvPr/>
        </p:nvSpPr>
        <p:spPr>
          <a:xfrm>
            <a:off x="526011" y="2858508"/>
            <a:ext cx="19234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Heatmap Generated for Correlation</a:t>
            </a:r>
            <a:endParaRPr lang="en-US" dirty="0"/>
          </a:p>
        </p:txBody>
      </p:sp>
      <p:pic>
        <p:nvPicPr>
          <p:cNvPr id="4" name="Picture 3" descr="A picture containing text, screenshot, square&#10;&#10;Description automatically generated">
            <a:extLst>
              <a:ext uri="{FF2B5EF4-FFF2-40B4-BE49-F238E27FC236}">
                <a16:creationId xmlns:a16="http://schemas.microsoft.com/office/drawing/2014/main" id="{B8D2750E-4F4D-F1A8-8347-AE0C2FFF1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923" y="350332"/>
            <a:ext cx="7166558" cy="6507668"/>
          </a:xfrm>
          <a:prstGeom prst="rect">
            <a:avLst/>
          </a:prstGeom>
        </p:spPr>
      </p:pic>
    </p:spTree>
    <p:extLst>
      <p:ext uri="{BB962C8B-B14F-4D97-AF65-F5344CB8AC3E}">
        <p14:creationId xmlns:p14="http://schemas.microsoft.com/office/powerpoint/2010/main" val="177979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1470767" y="457200"/>
            <a:ext cx="9250466" cy="1177901"/>
          </a:xfrm>
        </p:spPr>
        <p:txBody>
          <a:bodyPr anchor="ctr">
            <a:normAutofit/>
          </a:bodyPr>
          <a:lstStyle/>
          <a:p>
            <a:pPr algn="ctr"/>
            <a:r>
              <a:rPr lang="en-US" dirty="0"/>
              <a:t>Data Analysis</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type="body" sz="half" idx="2"/>
          </p:nvPr>
        </p:nvSpPr>
        <p:spPr>
          <a:xfrm>
            <a:off x="465033" y="1780161"/>
            <a:ext cx="11336441" cy="4610928"/>
          </a:xfrm>
        </p:spPr>
        <p:txBody>
          <a:bodyPr vert="horz" lIns="0" tIns="0" rIns="0" bIns="0" rtlCol="0" anchor="t">
            <a:noAutofit/>
          </a:bodyPr>
          <a:lstStyle/>
          <a:p>
            <a:pPr marL="285750" indent="-285750" algn="just">
              <a:buFont typeface="Arial" panose="05000000000000000000" pitchFamily="2" charset="2"/>
              <a:buChar char="•"/>
            </a:pPr>
            <a:r>
              <a:rPr lang="en-US" sz="1800" dirty="0">
                <a:cs typeface="Arial"/>
              </a:rPr>
              <a:t>All the 3 Machine Learning algorithms used will be under </a:t>
            </a:r>
            <a:r>
              <a:rPr lang="en-US" sz="1800" b="1" dirty="0">
                <a:cs typeface="Arial"/>
              </a:rPr>
              <a:t>Supervised Learning.</a:t>
            </a:r>
          </a:p>
          <a:p>
            <a:pPr marL="285750" indent="-285750" algn="just">
              <a:buFont typeface="Arial" panose="05000000000000000000" pitchFamily="2" charset="2"/>
              <a:buChar char="•"/>
            </a:pPr>
            <a:r>
              <a:rPr lang="en-US" sz="1800" dirty="0">
                <a:ea typeface="+mn-lt"/>
                <a:cs typeface="+mn-lt"/>
              </a:rPr>
              <a:t>To ensure accurate model predictions, we split the data into two sets of training and testing, with a ratio of </a:t>
            </a:r>
            <a:r>
              <a:rPr lang="en-US" sz="1800" b="1" dirty="0">
                <a:ea typeface="+mn-lt"/>
                <a:cs typeface="+mn-lt"/>
              </a:rPr>
              <a:t>80% for training and 20% for testing</a:t>
            </a:r>
            <a:r>
              <a:rPr lang="en-US" sz="1800" dirty="0">
                <a:ea typeface="+mn-lt"/>
                <a:cs typeface="+mn-lt"/>
              </a:rPr>
              <a:t>.</a:t>
            </a:r>
            <a:endParaRPr lang="en-US" sz="1800" dirty="0">
              <a:cs typeface="Arial"/>
            </a:endParaRPr>
          </a:p>
          <a:p>
            <a:pPr marL="285750" indent="-285750" algn="just">
              <a:buFont typeface="Arial" panose="05000000000000000000" pitchFamily="2" charset="2"/>
              <a:buChar char="•"/>
            </a:pPr>
            <a:r>
              <a:rPr lang="en-US" sz="1800" dirty="0">
                <a:ea typeface="+mn-lt"/>
                <a:cs typeface="+mn-lt"/>
              </a:rPr>
              <a:t>To optimize the accuracy of the Random Forest Classifier, we can adjust the parameters of max depth, minimum sample leaf, and estimators and observe the impact on the model's performance.</a:t>
            </a:r>
          </a:p>
          <a:p>
            <a:pPr marL="285750" indent="-285750" algn="just">
              <a:buFont typeface="Arial" panose="05000000000000000000" pitchFamily="2" charset="2"/>
              <a:buChar char="•"/>
            </a:pPr>
            <a:r>
              <a:rPr lang="en-US" sz="1800" dirty="0">
                <a:ea typeface="+mn-lt"/>
                <a:cs typeface="+mn-lt"/>
              </a:rPr>
              <a:t>To evaluate the efficiency of the model, we tested it using the test set and generated a confusion matrix to assess the accuracy of the classifications.</a:t>
            </a:r>
          </a:p>
          <a:p>
            <a:pPr marL="285750" indent="-285750" algn="just">
              <a:buFont typeface="Arial" panose="05000000000000000000" pitchFamily="2" charset="2"/>
              <a:buChar char="•"/>
            </a:pPr>
            <a:r>
              <a:rPr lang="en-US" sz="1800" dirty="0">
                <a:ea typeface="+mn-lt"/>
                <a:cs typeface="+mn-lt"/>
              </a:rPr>
              <a:t>We performed Ordinal Regression using Scikit </a:t>
            </a:r>
            <a:r>
              <a:rPr lang="en-US" sz="1800" dirty="0" err="1">
                <a:ea typeface="+mn-lt"/>
                <a:cs typeface="+mn-lt"/>
              </a:rPr>
              <a:t>Learn's</a:t>
            </a:r>
            <a:r>
              <a:rPr lang="en-US" sz="1800" dirty="0">
                <a:ea typeface="+mn-lt"/>
                <a:cs typeface="+mn-lt"/>
              </a:rPr>
              <a:t> Logistic Regression Module.</a:t>
            </a:r>
          </a:p>
          <a:p>
            <a:pPr marL="285750" indent="-285750" algn="just">
              <a:buFont typeface="Arial" panose="05000000000000000000" pitchFamily="2" charset="2"/>
              <a:buChar char="•"/>
            </a:pPr>
            <a:r>
              <a:rPr lang="en-US" sz="1800" dirty="0">
                <a:cs typeface="Arial"/>
              </a:rPr>
              <a:t>We have </a:t>
            </a:r>
            <a:r>
              <a:rPr lang="en-US" sz="1800" dirty="0"/>
              <a:t>used 3 different Machine Learning Algorithms to find the best model for predicting the Injury Severity Levels namely:</a:t>
            </a:r>
            <a:endParaRPr lang="en-US" sz="1800" dirty="0">
              <a:cs typeface="Arial"/>
            </a:endParaRPr>
          </a:p>
          <a:p>
            <a:pPr marL="742950" lvl="1" indent="-285750" algn="just">
              <a:buFont typeface="Courier New" panose="02070309020205020404" pitchFamily="49" charset="0"/>
              <a:buChar char="o"/>
            </a:pPr>
            <a:r>
              <a:rPr lang="en-US" sz="1800" b="1" dirty="0"/>
              <a:t>Ordinal Logistic Classifier</a:t>
            </a:r>
            <a:endParaRPr lang="en-US" sz="1800" b="1" dirty="0">
              <a:cs typeface="Arial"/>
            </a:endParaRPr>
          </a:p>
          <a:p>
            <a:pPr marL="742950" lvl="1" indent="-285750" algn="just">
              <a:buFont typeface="Courier New" panose="02070309020205020404" pitchFamily="49" charset="0"/>
              <a:buChar char="o"/>
            </a:pPr>
            <a:r>
              <a:rPr lang="en-US" sz="1800" b="1" dirty="0"/>
              <a:t>Naïve Bayes</a:t>
            </a:r>
            <a:endParaRPr lang="en-US" sz="1800" b="1" dirty="0">
              <a:cs typeface="Arial"/>
            </a:endParaRPr>
          </a:p>
          <a:p>
            <a:pPr marL="742950" lvl="1" indent="-285750" algn="just">
              <a:buFont typeface="Courier New" panose="02070309020205020404" pitchFamily="49" charset="0"/>
              <a:buChar char="o"/>
            </a:pPr>
            <a:r>
              <a:rPr lang="en-US" sz="1800" b="1" dirty="0"/>
              <a:t>Random Forest Classifier</a:t>
            </a:r>
            <a:endParaRPr lang="en-US" sz="1800" b="1" dirty="0">
              <a:cs typeface="Arial"/>
            </a:endParaRPr>
          </a:p>
          <a:p>
            <a:pPr marL="0" indent="0" algn="just">
              <a:buNone/>
            </a:pPr>
            <a:endParaRPr lang="en-US" sz="1800" dirty="0">
              <a:cs typeface="Arial"/>
            </a:endParaRPr>
          </a:p>
          <a:p>
            <a:pPr marL="0" indent="0">
              <a:buNone/>
            </a:pPr>
            <a:endParaRPr lang="en-US" sz="1800" dirty="0"/>
          </a:p>
        </p:txBody>
      </p:sp>
    </p:spTree>
    <p:extLst>
      <p:ext uri="{BB962C8B-B14F-4D97-AF65-F5344CB8AC3E}">
        <p14:creationId xmlns:p14="http://schemas.microsoft.com/office/powerpoint/2010/main" val="9149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1470767" y="457200"/>
            <a:ext cx="9250466" cy="1177901"/>
          </a:xfrm>
        </p:spPr>
        <p:txBody>
          <a:bodyPr anchor="ctr">
            <a:normAutofit/>
          </a:bodyPr>
          <a:lstStyle/>
          <a:p>
            <a:pPr algn="ctr"/>
            <a:r>
              <a:rPr lang="en-US" dirty="0"/>
              <a:t>Data Analysis – Ordinal Logistic Classifier</a:t>
            </a:r>
          </a:p>
        </p:txBody>
      </p:sp>
      <p:sp>
        <p:nvSpPr>
          <p:cNvPr id="3" name="Content Placeholder 2">
            <a:extLst>
              <a:ext uri="{FF2B5EF4-FFF2-40B4-BE49-F238E27FC236}">
                <a16:creationId xmlns:a16="http://schemas.microsoft.com/office/drawing/2014/main" id="{95DD040E-8B54-7727-2022-990558B73C53}"/>
              </a:ext>
            </a:extLst>
          </p:cNvPr>
          <p:cNvSpPr>
            <a:spLocks noGrp="1"/>
          </p:cNvSpPr>
          <p:nvPr>
            <p:ph type="body" sz="half" idx="2"/>
          </p:nvPr>
        </p:nvSpPr>
        <p:spPr>
          <a:xfrm>
            <a:off x="465033" y="1780161"/>
            <a:ext cx="11336441" cy="4610928"/>
          </a:xfrm>
        </p:spPr>
        <p:txBody>
          <a:bodyPr vert="horz" lIns="0" tIns="0" rIns="0" bIns="0" rtlCol="0" anchor="t">
            <a:noAutofit/>
          </a:bodyPr>
          <a:lstStyle/>
          <a:p>
            <a:pPr marL="285750" indent="-285750" algn="just">
              <a:buFont typeface="Arial" panose="05000000000000000000" pitchFamily="2" charset="2"/>
              <a:buChar char="•"/>
            </a:pPr>
            <a:r>
              <a:rPr lang="en-US" sz="1800" dirty="0">
                <a:cs typeface="Arial"/>
              </a:rPr>
              <a:t>We first split the dataset into test and train using the scikit-</a:t>
            </a:r>
            <a:r>
              <a:rPr lang="en-US" sz="1800" dirty="0" err="1">
                <a:cs typeface="Arial"/>
              </a:rPr>
              <a:t>learn’s</a:t>
            </a:r>
            <a:r>
              <a:rPr lang="en-US" sz="1800" dirty="0">
                <a:cs typeface="Arial"/>
              </a:rPr>
              <a:t> module – </a:t>
            </a:r>
            <a:r>
              <a:rPr lang="en-US" sz="1800" b="1" dirty="0" err="1">
                <a:cs typeface="Arial"/>
              </a:rPr>
              <a:t>train_test_split</a:t>
            </a:r>
            <a:endParaRPr lang="en-US" sz="1800" b="1" dirty="0">
              <a:cs typeface="Arial"/>
            </a:endParaRPr>
          </a:p>
          <a:p>
            <a:pPr marL="285750" indent="-285750" algn="just">
              <a:buFont typeface="Arial" panose="05000000000000000000" pitchFamily="2" charset="2"/>
              <a:buChar char="•"/>
            </a:pPr>
            <a:endParaRPr lang="en-US" sz="1800" b="1" dirty="0">
              <a:cs typeface="Arial"/>
            </a:endParaRPr>
          </a:p>
          <a:p>
            <a:pPr marL="285750" indent="-285750" algn="just">
              <a:buFont typeface="Arial" panose="05000000000000000000" pitchFamily="2" charset="2"/>
              <a:buChar char="•"/>
            </a:pPr>
            <a:endParaRPr lang="en-US" sz="1800" b="1" dirty="0">
              <a:cs typeface="Arial"/>
            </a:endParaRPr>
          </a:p>
          <a:p>
            <a:pPr marL="285750" indent="-285750" algn="just">
              <a:buFont typeface="Arial" panose="05000000000000000000" pitchFamily="2" charset="2"/>
              <a:buChar char="•"/>
            </a:pPr>
            <a:endParaRPr lang="en-US" sz="1800" b="1" dirty="0">
              <a:cs typeface="Arial"/>
            </a:endParaRPr>
          </a:p>
          <a:p>
            <a:pPr marL="285750" indent="-285750" algn="just">
              <a:buFont typeface="Arial" panose="05000000000000000000" pitchFamily="2" charset="2"/>
              <a:buChar char="•"/>
            </a:pPr>
            <a:r>
              <a:rPr lang="en-US" sz="1800" dirty="0">
                <a:cs typeface="Arial"/>
              </a:rPr>
              <a:t>We then feed the testing and training data and run a </a:t>
            </a:r>
            <a:r>
              <a:rPr lang="en-US" sz="1800" b="1" dirty="0">
                <a:cs typeface="Arial"/>
              </a:rPr>
              <a:t>predict</a:t>
            </a:r>
            <a:r>
              <a:rPr lang="en-US" sz="1800" dirty="0">
                <a:cs typeface="Arial"/>
              </a:rPr>
              <a:t> function through </a:t>
            </a:r>
            <a:r>
              <a:rPr lang="en-US" sz="1800" b="1" dirty="0" err="1">
                <a:cs typeface="Arial"/>
              </a:rPr>
              <a:t>LogisticRegression</a:t>
            </a:r>
            <a:r>
              <a:rPr lang="en-US" sz="1800" dirty="0">
                <a:cs typeface="Arial"/>
              </a:rPr>
              <a:t> module</a:t>
            </a:r>
          </a:p>
          <a:p>
            <a:pPr marL="285750" indent="-285750" algn="just">
              <a:buFont typeface="Arial" panose="05000000000000000000" pitchFamily="2" charset="2"/>
              <a:buChar char="•"/>
            </a:pPr>
            <a:endParaRPr lang="en-US" sz="1800" dirty="0">
              <a:cs typeface="Arial"/>
            </a:endParaRPr>
          </a:p>
          <a:p>
            <a:pPr marL="285750" indent="-285750" algn="just">
              <a:buFont typeface="Arial" panose="05000000000000000000" pitchFamily="2" charset="2"/>
              <a:buChar char="•"/>
            </a:pPr>
            <a:endParaRPr lang="en-US" sz="1800" dirty="0">
              <a:cs typeface="Arial"/>
            </a:endParaRPr>
          </a:p>
          <a:p>
            <a:pPr marL="285750" indent="-285750" algn="just">
              <a:buFont typeface="Arial" panose="05000000000000000000" pitchFamily="2" charset="2"/>
              <a:buChar char="•"/>
            </a:pPr>
            <a:endParaRPr lang="en-US" sz="1800" dirty="0">
              <a:cs typeface="Arial"/>
            </a:endParaRPr>
          </a:p>
          <a:p>
            <a:pPr marL="285750" indent="-285750" algn="just">
              <a:buFont typeface="Arial" panose="05000000000000000000" pitchFamily="2" charset="2"/>
              <a:buChar char="•"/>
            </a:pPr>
            <a:r>
              <a:rPr lang="en-US" sz="1800" dirty="0">
                <a:cs typeface="Arial"/>
              </a:rPr>
              <a:t>From scikit-</a:t>
            </a:r>
            <a:r>
              <a:rPr lang="en-US" sz="1800" dirty="0" err="1">
                <a:cs typeface="Arial"/>
              </a:rPr>
              <a:t>learn’s</a:t>
            </a:r>
            <a:r>
              <a:rPr lang="en-US" sz="1800" dirty="0">
                <a:cs typeface="Arial"/>
              </a:rPr>
              <a:t> </a:t>
            </a:r>
            <a:r>
              <a:rPr lang="en-US" sz="1800" b="1" dirty="0" err="1">
                <a:cs typeface="Arial"/>
              </a:rPr>
              <a:t>classification_report</a:t>
            </a:r>
            <a:r>
              <a:rPr lang="en-US" sz="1800" b="1" dirty="0">
                <a:cs typeface="Arial"/>
              </a:rPr>
              <a:t> </a:t>
            </a:r>
            <a:r>
              <a:rPr lang="en-US" sz="1800" dirty="0">
                <a:cs typeface="Arial"/>
              </a:rPr>
              <a:t>and </a:t>
            </a:r>
            <a:r>
              <a:rPr lang="en-US" sz="1800" b="1" dirty="0" err="1">
                <a:cs typeface="Arial"/>
              </a:rPr>
              <a:t>confusion_matrix</a:t>
            </a:r>
            <a:r>
              <a:rPr lang="en-US" sz="1800" b="1" dirty="0">
                <a:cs typeface="Arial"/>
              </a:rPr>
              <a:t> </a:t>
            </a:r>
            <a:r>
              <a:rPr lang="en-US" sz="1800" dirty="0">
                <a:cs typeface="Arial"/>
              </a:rPr>
              <a:t>module, we can obtain the result summary:</a:t>
            </a:r>
          </a:p>
        </p:txBody>
      </p:sp>
      <p:pic>
        <p:nvPicPr>
          <p:cNvPr id="4" name="Picture 3" descr="A screenshot of a computer&#10;&#10;Description automatically generated with low confidence">
            <a:extLst>
              <a:ext uri="{FF2B5EF4-FFF2-40B4-BE49-F238E27FC236}">
                <a16:creationId xmlns:a16="http://schemas.microsoft.com/office/drawing/2014/main" id="{655717C2-054A-30C8-1CF5-1AC2A2FA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258" y="2121217"/>
            <a:ext cx="9945484" cy="1307783"/>
          </a:xfrm>
          <a:prstGeom prst="rect">
            <a:avLst/>
          </a:prstGeom>
        </p:spPr>
      </p:pic>
      <p:pic>
        <p:nvPicPr>
          <p:cNvPr id="8" name="Picture 7" descr="A picture containing text, font, white&#10;&#10;Description automatically generated">
            <a:extLst>
              <a:ext uri="{FF2B5EF4-FFF2-40B4-BE49-F238E27FC236}">
                <a16:creationId xmlns:a16="http://schemas.microsoft.com/office/drawing/2014/main" id="{D0207423-65C7-6141-DBFA-488A843DA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263" y="3817844"/>
            <a:ext cx="4737100" cy="1092200"/>
          </a:xfrm>
          <a:prstGeom prst="rect">
            <a:avLst/>
          </a:prstGeom>
        </p:spPr>
      </p:pic>
      <p:pic>
        <p:nvPicPr>
          <p:cNvPr id="10" name="Picture 9" descr="A picture containing text, font, screenshot&#10;&#10;Description automatically generated">
            <a:extLst>
              <a:ext uri="{FF2B5EF4-FFF2-40B4-BE49-F238E27FC236}">
                <a16:creationId xmlns:a16="http://schemas.microsoft.com/office/drawing/2014/main" id="{7088B98A-B119-95A9-43CF-6C16BF6D2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33" y="5404411"/>
            <a:ext cx="6007100" cy="787400"/>
          </a:xfrm>
          <a:prstGeom prst="rect">
            <a:avLst/>
          </a:prstGeom>
        </p:spPr>
      </p:pic>
      <p:pic>
        <p:nvPicPr>
          <p:cNvPr id="12" name="Picture 11">
            <a:extLst>
              <a:ext uri="{FF2B5EF4-FFF2-40B4-BE49-F238E27FC236}">
                <a16:creationId xmlns:a16="http://schemas.microsoft.com/office/drawing/2014/main" id="{F44151CE-3605-DEAC-6971-F2144E37F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712" y="5404411"/>
            <a:ext cx="5384800" cy="787400"/>
          </a:xfrm>
          <a:prstGeom prst="rect">
            <a:avLst/>
          </a:prstGeom>
        </p:spPr>
      </p:pic>
    </p:spTree>
    <p:extLst>
      <p:ext uri="{BB962C8B-B14F-4D97-AF65-F5344CB8AC3E}">
        <p14:creationId xmlns:p14="http://schemas.microsoft.com/office/powerpoint/2010/main" val="1563170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C183-9BAC-9BA6-BFF6-587DEA496157}"/>
              </a:ext>
            </a:extLst>
          </p:cNvPr>
          <p:cNvSpPr>
            <a:spLocks noGrp="1"/>
          </p:cNvSpPr>
          <p:nvPr>
            <p:ph type="title"/>
          </p:nvPr>
        </p:nvSpPr>
        <p:spPr/>
        <p:txBody>
          <a:bodyPr/>
          <a:lstStyle/>
          <a:p>
            <a:r>
              <a:rPr lang="en-US">
                <a:cs typeface="Arial"/>
              </a:rPr>
              <a:t>Accuracy</a:t>
            </a:r>
            <a:r>
              <a:rPr lang="en-US" dirty="0">
                <a:cs typeface="Arial"/>
              </a:rPr>
              <a:t> </a:t>
            </a:r>
            <a:r>
              <a:rPr lang="en-US">
                <a:cs typeface="Arial"/>
              </a:rPr>
              <a:t>Of</a:t>
            </a:r>
            <a:r>
              <a:rPr lang="en-US" dirty="0">
                <a:cs typeface="Arial"/>
              </a:rPr>
              <a:t> </a:t>
            </a:r>
            <a:r>
              <a:rPr lang="en-US">
                <a:cs typeface="Arial"/>
              </a:rPr>
              <a:t>Used Regression Models (OUTPUT)</a:t>
            </a:r>
            <a:endParaRPr lang="en-US" b="0" dirty="0">
              <a:cs typeface="Arial"/>
            </a:endParaRPr>
          </a:p>
        </p:txBody>
      </p:sp>
      <p:sp>
        <p:nvSpPr>
          <p:cNvPr id="3" name="Text Placeholder 2">
            <a:extLst>
              <a:ext uri="{FF2B5EF4-FFF2-40B4-BE49-F238E27FC236}">
                <a16:creationId xmlns:a16="http://schemas.microsoft.com/office/drawing/2014/main" id="{C1DAA114-8282-C409-4732-7C542B40F813}"/>
              </a:ext>
            </a:extLst>
          </p:cNvPr>
          <p:cNvSpPr>
            <a:spLocks noGrp="1"/>
          </p:cNvSpPr>
          <p:nvPr>
            <p:ph type="body" idx="1"/>
          </p:nvPr>
        </p:nvSpPr>
        <p:spPr>
          <a:xfrm>
            <a:off x="465034" y="1828800"/>
            <a:ext cx="3329444" cy="584199"/>
          </a:xfrm>
        </p:spPr>
        <p:txBody>
          <a:bodyPr/>
          <a:lstStyle/>
          <a:p>
            <a:r>
              <a:rPr lang="en-US" dirty="0">
                <a:cs typeface="Arial"/>
              </a:rPr>
              <a:t>Ordinal- Logistic Classifier</a:t>
            </a:r>
            <a:endParaRPr lang="en-US" dirty="0"/>
          </a:p>
        </p:txBody>
      </p:sp>
      <p:sp>
        <p:nvSpPr>
          <p:cNvPr id="8" name="Content Placeholder 3">
            <a:extLst>
              <a:ext uri="{FF2B5EF4-FFF2-40B4-BE49-F238E27FC236}">
                <a16:creationId xmlns:a16="http://schemas.microsoft.com/office/drawing/2014/main" id="{D1C7B8A8-135D-AEAA-A8CF-58165E1DBC0D}"/>
              </a:ext>
            </a:extLst>
          </p:cNvPr>
          <p:cNvSpPr txBox="1">
            <a:spLocks/>
          </p:cNvSpPr>
          <p:nvPr/>
        </p:nvSpPr>
        <p:spPr>
          <a:xfrm>
            <a:off x="4006922" y="2514600"/>
            <a:ext cx="3442332" cy="3507582"/>
          </a:xfrm>
          <a:prstGeom prst="rect">
            <a:avLst/>
          </a:prstGeom>
        </p:spPr>
        <p:txBody>
          <a:bodyPr vert="horz" lIns="0" tIns="0" rIns="0" bIns="0" rtlCol="0" anchor="t">
            <a:noAutofit/>
          </a:bodyPr>
          <a:lstStyle>
            <a:lvl1pPr marL="171450" indent="-171450" algn="l" defTabSz="914400" rtl="0" eaLnBrk="1" latinLnBrk="0" hangingPunct="1">
              <a:lnSpc>
                <a:spcPct val="100000"/>
              </a:lnSpc>
              <a:spcBef>
                <a:spcPts val="1000"/>
              </a:spcBef>
              <a:buClr>
                <a:schemeClr val="accent4"/>
              </a:buClr>
              <a:buFont typeface="Wingdings" panose="05000000000000000000" pitchFamily="2" charset="2"/>
              <a:buChar char="§"/>
              <a:defRPr sz="1200" kern="1200">
                <a:solidFill>
                  <a:schemeClr val="tx2"/>
                </a:solidFill>
                <a:latin typeface="+mn-lt"/>
                <a:ea typeface="+mn-ea"/>
                <a:cs typeface="+mn-cs"/>
              </a:defRPr>
            </a:lvl1pPr>
            <a:lvl2pPr marL="6318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2pPr>
            <a:lvl3pPr marL="10858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3pPr>
            <a:lvl4pPr marL="1546225" indent="-174625"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4pPr>
            <a:lvl5pPr marL="2000250" indent="-171450" algn="l" defTabSz="914400" rtl="0" eaLnBrk="1" latinLnBrk="0" hangingPunct="1">
              <a:lnSpc>
                <a:spcPct val="100000"/>
              </a:lnSpc>
              <a:spcBef>
                <a:spcPts val="500"/>
              </a:spcBef>
              <a:buClr>
                <a:schemeClr val="accent4"/>
              </a:buClr>
              <a:buFont typeface="Wingdings" panose="05000000000000000000" pitchFamily="2" charset="2"/>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Arial"/>
            </a:endParaRPr>
          </a:p>
        </p:txBody>
      </p:sp>
      <p:sp>
        <p:nvSpPr>
          <p:cNvPr id="14" name="Text Placeholder 2">
            <a:extLst>
              <a:ext uri="{FF2B5EF4-FFF2-40B4-BE49-F238E27FC236}">
                <a16:creationId xmlns:a16="http://schemas.microsoft.com/office/drawing/2014/main" id="{A5FBCDA2-607B-4E74-A862-00E8138D1AD1}"/>
              </a:ext>
            </a:extLst>
          </p:cNvPr>
          <p:cNvSpPr txBox="1">
            <a:spLocks/>
          </p:cNvSpPr>
          <p:nvPr/>
        </p:nvSpPr>
        <p:spPr>
          <a:xfrm>
            <a:off x="4004101" y="1811867"/>
            <a:ext cx="3329444" cy="584199"/>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buClr>
                <a:schemeClr val="accent4"/>
              </a:buClr>
              <a:buFont typeface="Wingdings" panose="05000000000000000000" pitchFamily="2" charset="2"/>
              <a:buNone/>
              <a:defRPr sz="18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accent4"/>
              </a:buClr>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Clr>
                <a:schemeClr val="accent4"/>
              </a:buClr>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cs typeface="Arial"/>
              </a:rPr>
              <a:t>Naive Bayes Classifier</a:t>
            </a:r>
            <a:endParaRPr lang="en-US" dirty="0"/>
          </a:p>
        </p:txBody>
      </p:sp>
      <p:sp>
        <p:nvSpPr>
          <p:cNvPr id="16" name="Text Placeholder 2">
            <a:extLst>
              <a:ext uri="{FF2B5EF4-FFF2-40B4-BE49-F238E27FC236}">
                <a16:creationId xmlns:a16="http://schemas.microsoft.com/office/drawing/2014/main" id="{BD4F6C4D-AC76-37D0-B792-1EDFBDC67B62}"/>
              </a:ext>
            </a:extLst>
          </p:cNvPr>
          <p:cNvSpPr txBox="1">
            <a:spLocks/>
          </p:cNvSpPr>
          <p:nvPr/>
        </p:nvSpPr>
        <p:spPr>
          <a:xfrm>
            <a:off x="7773003" y="1828800"/>
            <a:ext cx="3329444" cy="584199"/>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buClr>
                <a:schemeClr val="accent4"/>
              </a:buClr>
              <a:buFont typeface="Wingdings" panose="05000000000000000000" pitchFamily="2" charset="2"/>
              <a:buNone/>
              <a:defRPr sz="18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accent4"/>
              </a:buClr>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Clr>
                <a:schemeClr val="accent4"/>
              </a:buClr>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cs typeface="Arial"/>
              </a:rPr>
              <a:t>Random Forest Classifier</a:t>
            </a:r>
            <a:endParaRPr lang="en-US" dirty="0"/>
          </a:p>
        </p:txBody>
      </p:sp>
      <p:sp>
        <p:nvSpPr>
          <p:cNvPr id="4" name="TextBox 3">
            <a:extLst>
              <a:ext uri="{FF2B5EF4-FFF2-40B4-BE49-F238E27FC236}">
                <a16:creationId xmlns:a16="http://schemas.microsoft.com/office/drawing/2014/main" id="{04FE46FE-34D9-4538-2805-CA05277C94AF}"/>
              </a:ext>
            </a:extLst>
          </p:cNvPr>
          <p:cNvSpPr txBox="1"/>
          <p:nvPr/>
        </p:nvSpPr>
        <p:spPr>
          <a:xfrm>
            <a:off x="1220679" y="6022019"/>
            <a:ext cx="282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Accuracy – 64%</a:t>
            </a:r>
          </a:p>
        </p:txBody>
      </p:sp>
      <p:sp>
        <p:nvSpPr>
          <p:cNvPr id="5" name="TextBox 4">
            <a:extLst>
              <a:ext uri="{FF2B5EF4-FFF2-40B4-BE49-F238E27FC236}">
                <a16:creationId xmlns:a16="http://schemas.microsoft.com/office/drawing/2014/main" id="{14F07731-FB36-553C-CCD6-B39F277A7D78}"/>
              </a:ext>
            </a:extLst>
          </p:cNvPr>
          <p:cNvSpPr txBox="1"/>
          <p:nvPr/>
        </p:nvSpPr>
        <p:spPr>
          <a:xfrm>
            <a:off x="4468427" y="6022019"/>
            <a:ext cx="28112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Accuracy – 66%</a:t>
            </a:r>
          </a:p>
        </p:txBody>
      </p:sp>
      <p:sp>
        <p:nvSpPr>
          <p:cNvPr id="7" name="TextBox 6">
            <a:extLst>
              <a:ext uri="{FF2B5EF4-FFF2-40B4-BE49-F238E27FC236}">
                <a16:creationId xmlns:a16="http://schemas.microsoft.com/office/drawing/2014/main" id="{FF458393-2AE8-1F4A-F68E-A993D9BDE6A4}"/>
              </a:ext>
            </a:extLst>
          </p:cNvPr>
          <p:cNvSpPr txBox="1"/>
          <p:nvPr/>
        </p:nvSpPr>
        <p:spPr>
          <a:xfrm>
            <a:off x="8729708" y="6022019"/>
            <a:ext cx="38913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Accuracy – 70%</a:t>
            </a:r>
            <a:endParaRPr lang="en-US" b="1"/>
          </a:p>
        </p:txBody>
      </p:sp>
      <p:pic>
        <p:nvPicPr>
          <p:cNvPr id="23" name="Picture 22" descr="A picture containing text, receipt, screenshot, font&#10;&#10;Description automatically generated">
            <a:extLst>
              <a:ext uri="{FF2B5EF4-FFF2-40B4-BE49-F238E27FC236}">
                <a16:creationId xmlns:a16="http://schemas.microsoft.com/office/drawing/2014/main" id="{EF855480-4CFC-CCB4-69B3-261A07994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634" y="2854829"/>
            <a:ext cx="4652510" cy="3062944"/>
          </a:xfrm>
          <a:prstGeom prst="rect">
            <a:avLst/>
          </a:prstGeom>
        </p:spPr>
      </p:pic>
      <p:pic>
        <p:nvPicPr>
          <p:cNvPr id="27" name="Content Placeholder 26" descr="A screenshot of a computer&#10;&#10;Description automatically generated with low confidence">
            <a:extLst>
              <a:ext uri="{FF2B5EF4-FFF2-40B4-BE49-F238E27FC236}">
                <a16:creationId xmlns:a16="http://schemas.microsoft.com/office/drawing/2014/main" id="{597E70C7-36F5-872E-8957-C5022AD130A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795011" y="4119244"/>
            <a:ext cx="3497907" cy="1786531"/>
          </a:xfrm>
        </p:spPr>
      </p:pic>
      <p:pic>
        <p:nvPicPr>
          <p:cNvPr id="31" name="Picture 30" descr="A picture containing text, receipt, screenshot, font&#10;&#10;Description automatically generated">
            <a:extLst>
              <a:ext uri="{FF2B5EF4-FFF2-40B4-BE49-F238E27FC236}">
                <a16:creationId xmlns:a16="http://schemas.microsoft.com/office/drawing/2014/main" id="{0BAECAF2-38B5-C51F-8C4E-7ECBA1DFC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64" y="2752856"/>
            <a:ext cx="3502803" cy="1515535"/>
          </a:xfrm>
          <a:prstGeom prst="rect">
            <a:avLst/>
          </a:prstGeom>
        </p:spPr>
      </p:pic>
      <p:pic>
        <p:nvPicPr>
          <p:cNvPr id="33" name="Picture 32" descr="A picture containing text, design, kitchenware, typography&#10;&#10;Description automatically generated">
            <a:extLst>
              <a:ext uri="{FF2B5EF4-FFF2-40B4-BE49-F238E27FC236}">
                <a16:creationId xmlns:a16="http://schemas.microsoft.com/office/drawing/2014/main" id="{142AFFCC-CA46-BB87-B886-D31B1025A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12" y="4321590"/>
            <a:ext cx="3488041" cy="1635793"/>
          </a:xfrm>
          <a:prstGeom prst="rect">
            <a:avLst/>
          </a:prstGeom>
        </p:spPr>
      </p:pic>
    </p:spTree>
    <p:extLst>
      <p:ext uri="{BB962C8B-B14F-4D97-AF65-F5344CB8AC3E}">
        <p14:creationId xmlns:p14="http://schemas.microsoft.com/office/powerpoint/2010/main" val="275943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A17E-E181-9833-35B2-D3412B65D0C9}"/>
              </a:ext>
            </a:extLst>
          </p:cNvPr>
          <p:cNvSpPr>
            <a:spLocks noGrp="1"/>
          </p:cNvSpPr>
          <p:nvPr>
            <p:ph type="title"/>
          </p:nvPr>
        </p:nvSpPr>
        <p:spPr>
          <a:xfrm>
            <a:off x="869950" y="520700"/>
            <a:ext cx="10452100" cy="1130300"/>
          </a:xfrm>
        </p:spPr>
        <p:txBody>
          <a:bodyPr/>
          <a:lstStyle/>
          <a:p>
            <a:pPr algn="ctr"/>
            <a:r>
              <a:rPr lang="en-US" sz="3000" dirty="0"/>
              <a:t>What we will be presenting today?</a:t>
            </a:r>
          </a:p>
        </p:txBody>
      </p:sp>
      <p:sp>
        <p:nvSpPr>
          <p:cNvPr id="3" name="Content Placeholder 2">
            <a:extLst>
              <a:ext uri="{FF2B5EF4-FFF2-40B4-BE49-F238E27FC236}">
                <a16:creationId xmlns:a16="http://schemas.microsoft.com/office/drawing/2014/main" id="{22C754FF-A93B-D2FD-6F6D-264109A98D09}"/>
              </a:ext>
            </a:extLst>
          </p:cNvPr>
          <p:cNvSpPr>
            <a:spLocks noGrp="1"/>
          </p:cNvSpPr>
          <p:nvPr>
            <p:ph idx="1"/>
          </p:nvPr>
        </p:nvSpPr>
        <p:spPr>
          <a:xfrm>
            <a:off x="696913" y="1841500"/>
            <a:ext cx="4957763" cy="3657600"/>
          </a:xfrm>
        </p:spPr>
        <p:txBody>
          <a:bodyPr/>
          <a:lstStyle/>
          <a:p>
            <a:pPr marL="171450" indent="-171450">
              <a:buFontTx/>
              <a:buChar char="-"/>
            </a:pPr>
            <a:r>
              <a:rPr lang="en-US" sz="2700" dirty="0"/>
              <a:t>Road Accident Statistics</a:t>
            </a:r>
          </a:p>
          <a:p>
            <a:pPr marL="171450" indent="-171450">
              <a:buFontTx/>
              <a:buChar char="-"/>
            </a:pPr>
            <a:r>
              <a:rPr lang="en-US" sz="2700" dirty="0"/>
              <a:t>Data Source</a:t>
            </a:r>
          </a:p>
          <a:p>
            <a:pPr marL="171450" indent="-171450">
              <a:buFontTx/>
              <a:buChar char="-"/>
            </a:pPr>
            <a:r>
              <a:rPr lang="en-US" sz="2700" dirty="0"/>
              <a:t>Understanding the Data</a:t>
            </a:r>
          </a:p>
          <a:p>
            <a:pPr marL="171450" indent="-171450">
              <a:buFontTx/>
              <a:buChar char="-"/>
            </a:pPr>
            <a:r>
              <a:rPr lang="en-US" sz="2700" dirty="0"/>
              <a:t>Extracting the Data</a:t>
            </a:r>
          </a:p>
          <a:p>
            <a:pPr marL="171450" indent="-171450">
              <a:buFontTx/>
              <a:buChar char="-"/>
            </a:pPr>
            <a:r>
              <a:rPr lang="en-US" sz="2700" dirty="0"/>
              <a:t>Presumed Factors for Road Accident</a:t>
            </a:r>
          </a:p>
          <a:p>
            <a:pPr marL="171450" indent="-171450">
              <a:buFontTx/>
              <a:buChar char="-"/>
            </a:pPr>
            <a:endParaRPr lang="en-US" sz="2700" dirty="0"/>
          </a:p>
        </p:txBody>
      </p:sp>
      <p:sp>
        <p:nvSpPr>
          <p:cNvPr id="4" name="TextBox 3">
            <a:extLst>
              <a:ext uri="{FF2B5EF4-FFF2-40B4-BE49-F238E27FC236}">
                <a16:creationId xmlns:a16="http://schemas.microsoft.com/office/drawing/2014/main" id="{5AF83374-EF41-9FD1-221F-6AAB97C284BD}"/>
              </a:ext>
            </a:extLst>
          </p:cNvPr>
          <p:cNvSpPr txBox="1"/>
          <p:nvPr/>
        </p:nvSpPr>
        <p:spPr>
          <a:xfrm>
            <a:off x="6234113" y="1828800"/>
            <a:ext cx="5500687" cy="2970044"/>
          </a:xfrm>
          <a:prstGeom prst="rect">
            <a:avLst/>
          </a:prstGeom>
          <a:noFill/>
        </p:spPr>
        <p:txBody>
          <a:bodyPr wrap="square" rtlCol="0">
            <a:spAutoFit/>
          </a:bodyPr>
          <a:lstStyle/>
          <a:p>
            <a:pPr marL="171450" indent="-171450">
              <a:spcBef>
                <a:spcPts val="1000"/>
              </a:spcBef>
              <a:buClr>
                <a:schemeClr val="accent4"/>
              </a:buClr>
              <a:buFontTx/>
              <a:buChar char="-"/>
            </a:pPr>
            <a:r>
              <a:rPr lang="en-US" sz="2700" dirty="0">
                <a:solidFill>
                  <a:schemeClr val="tx2"/>
                </a:solidFill>
              </a:rPr>
              <a:t>Descriptive Statistics</a:t>
            </a:r>
          </a:p>
          <a:p>
            <a:pPr marL="171450" indent="-171450">
              <a:spcBef>
                <a:spcPts val="1000"/>
              </a:spcBef>
              <a:buClr>
                <a:schemeClr val="accent4"/>
              </a:buClr>
              <a:buFontTx/>
              <a:buChar char="-"/>
            </a:pPr>
            <a:r>
              <a:rPr lang="en-US" sz="2700" dirty="0">
                <a:solidFill>
                  <a:schemeClr val="tx2"/>
                </a:solidFill>
              </a:rPr>
              <a:t>Data Pre-Processing</a:t>
            </a:r>
          </a:p>
          <a:p>
            <a:pPr marL="171450" indent="-171450">
              <a:spcBef>
                <a:spcPts val="1000"/>
              </a:spcBef>
              <a:buClr>
                <a:schemeClr val="accent4"/>
              </a:buClr>
              <a:buFontTx/>
              <a:buChar char="-"/>
            </a:pPr>
            <a:r>
              <a:rPr lang="en-US" sz="2700" dirty="0">
                <a:solidFill>
                  <a:schemeClr val="tx2"/>
                </a:solidFill>
              </a:rPr>
              <a:t>Data Visualization</a:t>
            </a:r>
          </a:p>
          <a:p>
            <a:pPr marL="171450" indent="-171450">
              <a:spcBef>
                <a:spcPts val="1000"/>
              </a:spcBef>
              <a:buClr>
                <a:schemeClr val="accent4"/>
              </a:buClr>
              <a:buFontTx/>
              <a:buChar char="-"/>
            </a:pPr>
            <a:r>
              <a:rPr lang="en-US" sz="2700" dirty="0">
                <a:solidFill>
                  <a:schemeClr val="tx2"/>
                </a:solidFill>
              </a:rPr>
              <a:t>Data Analysis and Predictive Model Accuracy</a:t>
            </a:r>
          </a:p>
          <a:p>
            <a:endParaRPr lang="en-US" sz="2700" dirty="0"/>
          </a:p>
        </p:txBody>
      </p:sp>
    </p:spTree>
    <p:extLst>
      <p:ext uri="{BB962C8B-B14F-4D97-AF65-F5344CB8AC3E}">
        <p14:creationId xmlns:p14="http://schemas.microsoft.com/office/powerpoint/2010/main" val="27453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C183-9BAC-9BA6-BFF6-587DEA496157}"/>
              </a:ext>
            </a:extLst>
          </p:cNvPr>
          <p:cNvSpPr>
            <a:spLocks noGrp="1"/>
          </p:cNvSpPr>
          <p:nvPr>
            <p:ph type="title"/>
          </p:nvPr>
        </p:nvSpPr>
        <p:spPr>
          <a:xfrm>
            <a:off x="465034" y="457199"/>
            <a:ext cx="7434366" cy="1371600"/>
          </a:xfrm>
        </p:spPr>
        <p:txBody>
          <a:bodyPr vert="horz" lIns="0" tIns="0" rIns="0" bIns="0" rtlCol="0" anchor="ctr">
            <a:normAutofit/>
          </a:bodyPr>
          <a:lstStyle/>
          <a:p>
            <a:pPr algn="ctr"/>
            <a:r>
              <a:rPr lang="en-US" b="1" kern="1200" dirty="0">
                <a:latin typeface="+mj-lt"/>
                <a:ea typeface="+mj-ea"/>
                <a:cs typeface="+mj-cs"/>
              </a:rPr>
              <a:t>Parametric Evaluation</a:t>
            </a:r>
          </a:p>
        </p:txBody>
      </p:sp>
      <p:sp>
        <p:nvSpPr>
          <p:cNvPr id="15" name="TextBox 14">
            <a:extLst>
              <a:ext uri="{FF2B5EF4-FFF2-40B4-BE49-F238E27FC236}">
                <a16:creationId xmlns:a16="http://schemas.microsoft.com/office/drawing/2014/main" id="{668B5F1A-7EEF-B5D7-AC44-B06252C50D82}"/>
              </a:ext>
            </a:extLst>
          </p:cNvPr>
          <p:cNvSpPr txBox="1"/>
          <p:nvPr/>
        </p:nvSpPr>
        <p:spPr>
          <a:xfrm>
            <a:off x="465034" y="2057400"/>
            <a:ext cx="7434366" cy="4032251"/>
          </a:xfrm>
          <a:prstGeom prst="rect">
            <a:avLst/>
          </a:prstGeom>
        </p:spPr>
        <p:txBody>
          <a:bodyPr vert="horz" lIns="0" tIns="0" rIns="0" bIns="0" rtlCol="0" anchor="t">
            <a:normAutofit/>
          </a:bodyPr>
          <a:lstStyle/>
          <a:p>
            <a:pPr marL="342900" indent="-342900">
              <a:spcBef>
                <a:spcPts val="1000"/>
              </a:spcBef>
              <a:buClr>
                <a:schemeClr val="accent4"/>
              </a:buClr>
              <a:buFont typeface="Arial"/>
              <a:buChar char="•"/>
            </a:pPr>
            <a:r>
              <a:rPr lang="en-US" kern="1200" dirty="0">
                <a:solidFill>
                  <a:schemeClr val="tx2"/>
                </a:solidFill>
                <a:latin typeface="+mn-lt"/>
                <a:ea typeface="+mn-ea"/>
                <a:cs typeface="+mn-cs"/>
              </a:rPr>
              <a:t>After conducting analysis with the three Machine Learning models, we observed that the Random Forest Regressor method demonstrated the best prediction accuracy at 70%. We further analyzed the parameter importance for this model.</a:t>
            </a:r>
            <a:endParaRPr lang="en-US" kern="1200" dirty="0">
              <a:solidFill>
                <a:schemeClr val="tx2"/>
              </a:solidFill>
              <a:latin typeface="+mn-lt"/>
              <a:cs typeface="Arial"/>
            </a:endParaRPr>
          </a:p>
          <a:p>
            <a:pPr marL="342900" indent="-342900">
              <a:spcBef>
                <a:spcPts val="1000"/>
              </a:spcBef>
              <a:buFont typeface="Arial"/>
              <a:buChar char="•"/>
            </a:pPr>
            <a:r>
              <a:rPr lang="en-US" dirty="0">
                <a:ea typeface="+mn-lt"/>
                <a:cs typeface="+mn-lt"/>
              </a:rPr>
              <a:t>Upon analyzing the parameter importance for the Random Forest Regressor model, we found </a:t>
            </a:r>
            <a:r>
              <a:rPr lang="en-US" kern="1200" dirty="0">
                <a:ea typeface="+mn-lt"/>
                <a:cs typeface="+mn-lt"/>
              </a:rPr>
              <a:t>that </a:t>
            </a:r>
            <a:r>
              <a:rPr lang="en-US" b="1" kern="1200" dirty="0" err="1">
                <a:ea typeface="+mn-lt"/>
                <a:cs typeface="+mn-lt"/>
              </a:rPr>
              <a:t>Race_Involvement</a:t>
            </a:r>
            <a:r>
              <a:rPr lang="en-US" kern="1200" dirty="0">
                <a:ea typeface="+mn-lt"/>
                <a:cs typeface="+mn-lt"/>
              </a:rPr>
              <a:t>, </a:t>
            </a:r>
            <a:r>
              <a:rPr lang="en-US" b="1" kern="1200" dirty="0" err="1">
                <a:ea typeface="+mn-lt"/>
                <a:cs typeface="+mn-lt"/>
              </a:rPr>
              <a:t>Drinking_Involvement</a:t>
            </a:r>
            <a:r>
              <a:rPr lang="en-US" dirty="0">
                <a:ea typeface="+mn-lt"/>
                <a:cs typeface="+mn-lt"/>
              </a:rPr>
              <a:t>,</a:t>
            </a:r>
            <a:r>
              <a:rPr lang="en-US" kern="1200" dirty="0">
                <a:ea typeface="+mn-lt"/>
                <a:cs typeface="+mn-lt"/>
              </a:rPr>
              <a:t> and Age </a:t>
            </a:r>
            <a:r>
              <a:rPr lang="en-US" dirty="0">
                <a:ea typeface="+mn-lt"/>
                <a:cs typeface="+mn-lt"/>
              </a:rPr>
              <a:t>were </a:t>
            </a:r>
            <a:r>
              <a:rPr lang="en-US" kern="1200" dirty="0">
                <a:ea typeface="+mn-lt"/>
                <a:cs typeface="+mn-lt"/>
              </a:rPr>
              <a:t>the top </a:t>
            </a:r>
            <a:r>
              <a:rPr lang="en-US" dirty="0">
                <a:ea typeface="+mn-lt"/>
                <a:cs typeface="+mn-lt"/>
              </a:rPr>
              <a:t>three </a:t>
            </a:r>
            <a:r>
              <a:rPr lang="en-US" kern="1200" dirty="0">
                <a:ea typeface="+mn-lt"/>
                <a:cs typeface="+mn-lt"/>
              </a:rPr>
              <a:t>significant </a:t>
            </a:r>
            <a:r>
              <a:rPr lang="en-US" dirty="0">
                <a:ea typeface="+mn-lt"/>
                <a:cs typeface="+mn-lt"/>
              </a:rPr>
              <a:t>factors. Each of these factors had an importance of </a:t>
            </a:r>
            <a:r>
              <a:rPr lang="en-US" kern="1200" dirty="0">
                <a:ea typeface="+mn-lt"/>
                <a:cs typeface="+mn-lt"/>
              </a:rPr>
              <a:t>over </a:t>
            </a:r>
            <a:r>
              <a:rPr lang="en-US" b="1" kern="1200" dirty="0">
                <a:ea typeface="+mn-lt"/>
                <a:cs typeface="+mn-lt"/>
              </a:rPr>
              <a:t>10%</a:t>
            </a:r>
            <a:r>
              <a:rPr lang="en-US" kern="1200" dirty="0">
                <a:ea typeface="+mn-lt"/>
                <a:cs typeface="+mn-lt"/>
              </a:rPr>
              <a:t> in </a:t>
            </a:r>
            <a:r>
              <a:rPr lang="en-US" dirty="0">
                <a:ea typeface="+mn-lt"/>
                <a:cs typeface="+mn-lt"/>
              </a:rPr>
              <a:t>predicting injury severity levels.</a:t>
            </a:r>
            <a:endParaRPr lang="en-US" dirty="0">
              <a:cs typeface="Arial"/>
            </a:endParaRPr>
          </a:p>
          <a:p>
            <a:pPr marL="342900" indent="-342900">
              <a:spcBef>
                <a:spcPts val="1000"/>
              </a:spcBef>
              <a:buClr>
                <a:schemeClr val="accent4"/>
              </a:buClr>
              <a:buFont typeface="Arial"/>
              <a:buChar char="•"/>
            </a:pPr>
            <a:r>
              <a:rPr lang="en-US" kern="1200" dirty="0">
                <a:solidFill>
                  <a:schemeClr val="tx2"/>
                </a:solidFill>
                <a:latin typeface="+mn-lt"/>
                <a:ea typeface="+mn-ea"/>
                <a:cs typeface="+mn-cs"/>
              </a:rPr>
              <a:t>We also see the </a:t>
            </a:r>
            <a:r>
              <a:rPr lang="en-US" b="1" kern="1200" dirty="0">
                <a:solidFill>
                  <a:schemeClr val="tx2"/>
                </a:solidFill>
                <a:latin typeface="+mn-lt"/>
                <a:ea typeface="+mn-ea"/>
                <a:cs typeface="+mn-cs"/>
              </a:rPr>
              <a:t>Weather playing little or no importance </a:t>
            </a:r>
            <a:r>
              <a:rPr lang="en-US" kern="1200" dirty="0">
                <a:solidFill>
                  <a:schemeClr val="tx2"/>
                </a:solidFill>
                <a:latin typeface="+mn-lt"/>
                <a:ea typeface="+mn-ea"/>
                <a:cs typeface="+mn-cs"/>
              </a:rPr>
              <a:t>in the Injury Severity Level</a:t>
            </a:r>
            <a:endParaRPr lang="en-US" kern="1200" dirty="0">
              <a:solidFill>
                <a:schemeClr val="tx2"/>
              </a:solidFill>
              <a:latin typeface="+mn-lt"/>
              <a:cs typeface="Arial"/>
            </a:endParaRPr>
          </a:p>
          <a:p>
            <a:pPr>
              <a:spcBef>
                <a:spcPts val="1000"/>
              </a:spcBef>
              <a:buClr>
                <a:schemeClr val="accent4"/>
              </a:buClr>
            </a:pPr>
            <a:endParaRPr lang="en-US" kern="1200" dirty="0">
              <a:solidFill>
                <a:schemeClr val="tx2"/>
              </a:solidFill>
              <a:latin typeface="+mn-lt"/>
              <a:cs typeface="Arial"/>
            </a:endParaRPr>
          </a:p>
        </p:txBody>
      </p:sp>
      <p:pic>
        <p:nvPicPr>
          <p:cNvPr id="21" name="Picture 20" descr="A screenshot of a phone&#10;&#10;Description automatically generated with low confidence">
            <a:extLst>
              <a:ext uri="{FF2B5EF4-FFF2-40B4-BE49-F238E27FC236}">
                <a16:creationId xmlns:a16="http://schemas.microsoft.com/office/drawing/2014/main" id="{8276BDB9-6B9E-B856-E609-B6DB15EEC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648" y="373896"/>
            <a:ext cx="3476319" cy="6263642"/>
          </a:xfrm>
          <a:prstGeom prst="rect">
            <a:avLst/>
          </a:prstGeom>
          <a:noFill/>
        </p:spPr>
      </p:pic>
      <p:sp>
        <p:nvSpPr>
          <p:cNvPr id="14" name="Text Placeholder 2">
            <a:extLst>
              <a:ext uri="{FF2B5EF4-FFF2-40B4-BE49-F238E27FC236}">
                <a16:creationId xmlns:a16="http://schemas.microsoft.com/office/drawing/2014/main" id="{A5FBCDA2-607B-4E74-A862-00E8138D1AD1}"/>
              </a:ext>
            </a:extLst>
          </p:cNvPr>
          <p:cNvSpPr txBox="1">
            <a:spLocks/>
          </p:cNvSpPr>
          <p:nvPr/>
        </p:nvSpPr>
        <p:spPr>
          <a:xfrm>
            <a:off x="4004101" y="1811867"/>
            <a:ext cx="3329444" cy="584199"/>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buClr>
                <a:schemeClr val="accent4"/>
              </a:buClr>
              <a:buFont typeface="Wingdings" panose="05000000000000000000" pitchFamily="2" charset="2"/>
              <a:buNone/>
              <a:defRPr sz="18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accent4"/>
              </a:buClr>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Clr>
                <a:schemeClr val="accent4"/>
              </a:buClr>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dirty="0"/>
          </a:p>
        </p:txBody>
      </p:sp>
      <p:sp>
        <p:nvSpPr>
          <p:cNvPr id="16" name="Text Placeholder 2">
            <a:extLst>
              <a:ext uri="{FF2B5EF4-FFF2-40B4-BE49-F238E27FC236}">
                <a16:creationId xmlns:a16="http://schemas.microsoft.com/office/drawing/2014/main" id="{BD4F6C4D-AC76-37D0-B792-1EDFBDC67B62}"/>
              </a:ext>
            </a:extLst>
          </p:cNvPr>
          <p:cNvSpPr txBox="1">
            <a:spLocks/>
          </p:cNvSpPr>
          <p:nvPr/>
        </p:nvSpPr>
        <p:spPr>
          <a:xfrm>
            <a:off x="7773003" y="1828800"/>
            <a:ext cx="3329444" cy="584199"/>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buClr>
                <a:schemeClr val="accent4"/>
              </a:buClr>
              <a:buFont typeface="Wingdings" panose="05000000000000000000" pitchFamily="2" charset="2"/>
              <a:buNone/>
              <a:defRPr sz="18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accent4"/>
              </a:buClr>
              <a:buFont typeface="Wingdings" panose="05000000000000000000" pitchFamily="2" charset="2"/>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Clr>
                <a:schemeClr val="accent4"/>
              </a:buClr>
              <a:buFont typeface="Wingdings" panose="05000000000000000000" pitchFamily="2" charset="2"/>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Clr>
                <a:schemeClr val="accent4"/>
              </a:buClr>
              <a:buFont typeface="Wingdings" panose="05000000000000000000"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488471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ctrTitle"/>
          </p:nvPr>
        </p:nvSpPr>
        <p:spPr>
          <a:xfrm>
            <a:off x="1424966" y="992221"/>
            <a:ext cx="5547334" cy="1644603"/>
          </a:xfrm>
        </p:spPr>
        <p:txBody>
          <a:bodyPr anchor="b">
            <a:normAutofit/>
          </a:bodyPr>
          <a:lstStyle/>
          <a:p>
            <a:pPr algn="ctr"/>
            <a:r>
              <a:rPr lang="en-US" dirty="0"/>
              <a:t>Conclusion</a:t>
            </a:r>
          </a:p>
        </p:txBody>
      </p:sp>
      <p:sp>
        <p:nvSpPr>
          <p:cNvPr id="15" name="Subtitle 2">
            <a:extLst>
              <a:ext uri="{FF2B5EF4-FFF2-40B4-BE49-F238E27FC236}">
                <a16:creationId xmlns:a16="http://schemas.microsoft.com/office/drawing/2014/main" id="{FA1E866C-A487-4B15-F82A-ADCFEEE55891}"/>
              </a:ext>
            </a:extLst>
          </p:cNvPr>
          <p:cNvSpPr>
            <a:spLocks noGrp="1"/>
          </p:cNvSpPr>
          <p:nvPr>
            <p:ph type="subTitle" idx="1"/>
          </p:nvPr>
        </p:nvSpPr>
        <p:spPr>
          <a:xfrm>
            <a:off x="1424966" y="2889249"/>
            <a:ext cx="5547334" cy="2654301"/>
          </a:xfrm>
        </p:spPr>
        <p:txBody>
          <a:bodyPr/>
          <a:lstStyle/>
          <a:p>
            <a:pPr algn="just">
              <a:lnSpc>
                <a:spcPct val="90000"/>
              </a:lnSpc>
            </a:pPr>
            <a:r>
              <a:rPr lang="en-US" sz="2000" dirty="0">
                <a:solidFill>
                  <a:srgbClr val="FFFFFF"/>
                </a:solidFill>
                <a:cs typeface="Arial"/>
              </a:rPr>
              <a:t>After evaluating the accuracy levels of the outputs generated by the three different Machine Learning Algorithms, we determined that the Random Forest Classifier model was the best fit, given its higher accuracy level in predicting the data.</a:t>
            </a:r>
          </a:p>
          <a:p>
            <a:pPr algn="just">
              <a:lnSpc>
                <a:spcPct val="90000"/>
              </a:lnSpc>
            </a:pPr>
            <a:r>
              <a:rPr lang="en-US" sz="2000" dirty="0">
                <a:solidFill>
                  <a:srgbClr val="FFFFFF"/>
                </a:solidFill>
                <a:cs typeface="Arial"/>
              </a:rPr>
              <a:t>We also see Drinking, Drug Involvement and Age playing a significant role in the Injury Severity Level.</a:t>
            </a:r>
          </a:p>
          <a:p>
            <a:pPr algn="just">
              <a:lnSpc>
                <a:spcPct val="90000"/>
              </a:lnSpc>
            </a:pPr>
            <a:endParaRPr lang="en-US" sz="2000" dirty="0">
              <a:solidFill>
                <a:srgbClr val="FFFFFF"/>
              </a:solidFill>
              <a:cs typeface="Arial"/>
            </a:endParaRPr>
          </a:p>
          <a:p>
            <a:pPr algn="just"/>
            <a:endParaRPr lang="en-US" sz="2000" dirty="0">
              <a:cs typeface="Arial"/>
            </a:endParaRPr>
          </a:p>
        </p:txBody>
      </p:sp>
    </p:spTree>
    <p:extLst>
      <p:ext uri="{BB962C8B-B14F-4D97-AF65-F5344CB8AC3E}">
        <p14:creationId xmlns:p14="http://schemas.microsoft.com/office/powerpoint/2010/main" val="128913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DB9E6-33F3-2E64-A006-C5CF11F8E661}"/>
              </a:ext>
            </a:extLst>
          </p:cNvPr>
          <p:cNvSpPr>
            <a:spLocks noGrp="1"/>
          </p:cNvSpPr>
          <p:nvPr>
            <p:ph type="title"/>
          </p:nvPr>
        </p:nvSpPr>
        <p:spPr>
          <a:xfrm>
            <a:off x="465034" y="457200"/>
            <a:ext cx="4557816" cy="1322962"/>
          </a:xfrm>
        </p:spPr>
        <p:txBody>
          <a:bodyPr anchor="ctr">
            <a:normAutofit/>
          </a:bodyPr>
          <a:lstStyle/>
          <a:p>
            <a:r>
              <a:rPr lang="en-US"/>
              <a:t>Questions &amp; Answers?</a:t>
            </a:r>
          </a:p>
        </p:txBody>
      </p:sp>
      <p:pic>
        <p:nvPicPr>
          <p:cNvPr id="2" name="Picture 3" descr="A picture containing text, handwear&#10;&#10;Description automatically generated">
            <a:extLst>
              <a:ext uri="{FF2B5EF4-FFF2-40B4-BE49-F238E27FC236}">
                <a16:creationId xmlns:a16="http://schemas.microsoft.com/office/drawing/2014/main" id="{15742F82-79A1-420C-5363-EF0FBC485E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22834" y="457201"/>
            <a:ext cx="5332747" cy="5403850"/>
          </a:xfrm>
          <a:prstGeom prst="rect">
            <a:avLst/>
          </a:prstGeom>
          <a:noFill/>
        </p:spPr>
      </p:pic>
      <p:sp>
        <p:nvSpPr>
          <p:cNvPr id="14" name="Text Placeholder 3">
            <a:extLst>
              <a:ext uri="{FF2B5EF4-FFF2-40B4-BE49-F238E27FC236}">
                <a16:creationId xmlns:a16="http://schemas.microsoft.com/office/drawing/2014/main" id="{D451A46E-AF7C-7E95-9C25-27D17BA8C1A2}"/>
              </a:ext>
            </a:extLst>
          </p:cNvPr>
          <p:cNvSpPr>
            <a:spLocks noGrp="1"/>
          </p:cNvSpPr>
          <p:nvPr>
            <p:ph type="body" sz="half" idx="2"/>
          </p:nvPr>
        </p:nvSpPr>
        <p:spPr>
          <a:xfrm>
            <a:off x="465034" y="2016698"/>
            <a:ext cx="4557816" cy="3852290"/>
          </a:xfrm>
        </p:spPr>
        <p:txBody>
          <a:bodyPr vert="horz" lIns="0" tIns="0" rIns="0" bIns="0" rtlCol="0" anchor="t">
            <a:noAutofit/>
          </a:bodyPr>
          <a:lstStyle/>
          <a:p>
            <a:r>
              <a:rPr lang="en-US" sz="2400">
                <a:cs typeface="Arial"/>
              </a:rPr>
              <a:t>Any Confusion? Questions? Fact Check?</a:t>
            </a:r>
          </a:p>
          <a:p>
            <a:r>
              <a:rPr lang="en-US" sz="2400">
                <a:cs typeface="Arial"/>
              </a:rPr>
              <a:t>We are happy to answer you.</a:t>
            </a:r>
          </a:p>
        </p:txBody>
      </p:sp>
    </p:spTree>
    <p:extLst>
      <p:ext uri="{BB962C8B-B14F-4D97-AF65-F5344CB8AC3E}">
        <p14:creationId xmlns:p14="http://schemas.microsoft.com/office/powerpoint/2010/main" val="37336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25E9-75CF-9445-2C93-E94AB54F0BDA}"/>
              </a:ext>
            </a:extLst>
          </p:cNvPr>
          <p:cNvSpPr>
            <a:spLocks noGrp="1"/>
          </p:cNvSpPr>
          <p:nvPr>
            <p:ph type="title"/>
          </p:nvPr>
        </p:nvSpPr>
        <p:spPr/>
        <p:txBody>
          <a:bodyPr/>
          <a:lstStyle/>
          <a:p>
            <a:r>
              <a:rPr lang="en-US" dirty="0">
                <a:cs typeface="Arial"/>
              </a:rPr>
              <a:t>References</a:t>
            </a:r>
            <a:endParaRPr lang="en-US" dirty="0"/>
          </a:p>
        </p:txBody>
      </p:sp>
      <p:sp>
        <p:nvSpPr>
          <p:cNvPr id="3" name="Content Placeholder 2">
            <a:extLst>
              <a:ext uri="{FF2B5EF4-FFF2-40B4-BE49-F238E27FC236}">
                <a16:creationId xmlns:a16="http://schemas.microsoft.com/office/drawing/2014/main" id="{132A81F5-E769-7203-7203-CAD34D352D43}"/>
              </a:ext>
            </a:extLst>
          </p:cNvPr>
          <p:cNvSpPr>
            <a:spLocks noGrp="1"/>
          </p:cNvSpPr>
          <p:nvPr>
            <p:ph idx="1"/>
          </p:nvPr>
        </p:nvSpPr>
        <p:spPr/>
        <p:txBody>
          <a:bodyPr vert="horz" lIns="0" tIns="0" rIns="0" bIns="0" rtlCol="0" anchor="t">
            <a:noAutofit/>
          </a:bodyPr>
          <a:lstStyle/>
          <a:p>
            <a:r>
              <a:rPr lang="en-US" sz="1800" dirty="0">
                <a:ea typeface="+mn-lt"/>
                <a:cs typeface="+mn-lt"/>
                <a:hlinkClick r:id="rId2"/>
              </a:rPr>
              <a:t>https://www.forbes.com/advisor/legal/car-accident-statistics/</a:t>
            </a:r>
            <a:r>
              <a:rPr lang="en-US" sz="1800" dirty="0">
                <a:ea typeface="+mn-lt"/>
                <a:cs typeface="+mn-lt"/>
              </a:rPr>
              <a:t> </a:t>
            </a:r>
          </a:p>
          <a:p>
            <a:r>
              <a:rPr lang="en-US" sz="1800" dirty="0">
                <a:ea typeface="+mn-lt"/>
                <a:cs typeface="+mn-lt"/>
                <a:hlinkClick r:id="rId3"/>
              </a:rPr>
              <a:t>https://www.nhtsa.gov/</a:t>
            </a:r>
            <a:endParaRPr lang="en-US" sz="1800" dirty="0">
              <a:cs typeface="Arial"/>
            </a:endParaRPr>
          </a:p>
          <a:p>
            <a:r>
              <a:rPr lang="en-US" sz="1800" dirty="0">
                <a:ea typeface="+mn-lt"/>
                <a:cs typeface="+mn-lt"/>
                <a:hlinkClick r:id="rId4"/>
              </a:rPr>
              <a:t>https://en.wikipedia.org/wiki/National_Highway_Traffic_Safety_Administration</a:t>
            </a:r>
            <a:r>
              <a:rPr lang="en-US" sz="1800" dirty="0">
                <a:ea typeface="+mn-lt"/>
                <a:cs typeface="+mn-lt"/>
              </a:rPr>
              <a:t> </a:t>
            </a:r>
            <a:endParaRPr lang="en-US" sz="1800" dirty="0"/>
          </a:p>
          <a:p>
            <a:endParaRPr lang="en-US" dirty="0">
              <a:cs typeface="Arial"/>
            </a:endParaRPr>
          </a:p>
          <a:p>
            <a:endParaRPr lang="en-US" dirty="0">
              <a:cs typeface="Arial"/>
            </a:endParaRPr>
          </a:p>
          <a:p>
            <a:endParaRPr lang="en-US" dirty="0">
              <a:cs typeface="Arial"/>
            </a:endParaRPr>
          </a:p>
        </p:txBody>
      </p:sp>
    </p:spTree>
    <p:extLst>
      <p:ext uri="{BB962C8B-B14F-4D97-AF65-F5344CB8AC3E}">
        <p14:creationId xmlns:p14="http://schemas.microsoft.com/office/powerpoint/2010/main" val="3192934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8A7F8EC-F6F9-DB83-A09B-4BDF925C6127}"/>
              </a:ext>
            </a:extLst>
          </p:cNvPr>
          <p:cNvSpPr>
            <a:spLocks noGrp="1"/>
          </p:cNvSpPr>
          <p:nvPr>
            <p:ph type="title"/>
          </p:nvPr>
        </p:nvSpPr>
        <p:spPr/>
        <p:txBody>
          <a:bodyPr/>
          <a:lstStyle/>
          <a:p>
            <a:pPr algn="ctr"/>
            <a:r>
              <a:rPr lang="en-US" dirty="0"/>
              <a:t>Road Accident Statistics</a:t>
            </a:r>
            <a:endParaRPr lang="en-US"/>
          </a:p>
        </p:txBody>
      </p:sp>
      <p:sp>
        <p:nvSpPr>
          <p:cNvPr id="7" name="Content Placeholder 6">
            <a:extLst>
              <a:ext uri="{FF2B5EF4-FFF2-40B4-BE49-F238E27FC236}">
                <a16:creationId xmlns:a16="http://schemas.microsoft.com/office/drawing/2014/main" id="{78E2F43D-DAD2-81DC-EE52-8FB4DD032F32}"/>
              </a:ext>
            </a:extLst>
          </p:cNvPr>
          <p:cNvSpPr>
            <a:spLocks noGrp="1"/>
          </p:cNvSpPr>
          <p:nvPr>
            <p:ph idx="1"/>
          </p:nvPr>
        </p:nvSpPr>
        <p:spPr>
          <a:xfrm>
            <a:off x="457200" y="1828800"/>
            <a:ext cx="5754452" cy="4481362"/>
          </a:xfrm>
        </p:spPr>
        <p:txBody>
          <a:bodyPr vert="horz" lIns="0" tIns="0" rIns="0" bIns="0" rtlCol="0" anchor="t">
            <a:noAutofit/>
          </a:bodyPr>
          <a:lstStyle/>
          <a:p>
            <a:pPr marL="285750" indent="-285750" algn="just">
              <a:buFont typeface="Arial" panose="020B0604020202020204" pitchFamily="34" charset="0"/>
              <a:buChar char="•"/>
            </a:pPr>
            <a:r>
              <a:rPr lang="en-US" sz="1800" dirty="0">
                <a:latin typeface="Arial"/>
                <a:ea typeface="+mn-lt"/>
                <a:cs typeface="+mn-lt"/>
              </a:rPr>
              <a:t>Road crashes could become the </a:t>
            </a:r>
            <a:r>
              <a:rPr lang="en-US" sz="1800" b="1" dirty="0">
                <a:latin typeface="Arial"/>
                <a:ea typeface="+mn-lt"/>
                <a:cs typeface="+mn-lt"/>
              </a:rPr>
              <a:t>5th leading cause </a:t>
            </a:r>
            <a:r>
              <a:rPr lang="en-US" sz="1800" dirty="0">
                <a:latin typeface="Arial"/>
                <a:ea typeface="+mn-lt"/>
                <a:cs typeface="+mn-lt"/>
              </a:rPr>
              <a:t>of death by 2030, with an estimated 2.4 million fatalities annually, making it a modern epidemic (World Health Organization, 2022).</a:t>
            </a:r>
            <a:endParaRPr lang="en-US" sz="1800" dirty="0">
              <a:latin typeface="Arial"/>
              <a:ea typeface="+mn-lt"/>
              <a:cs typeface="Times New Roman"/>
            </a:endParaRPr>
          </a:p>
          <a:p>
            <a:pPr algn="just"/>
            <a:endParaRPr lang="en-US" sz="1800" dirty="0">
              <a:latin typeface="Arial"/>
              <a:cs typeface="Arial"/>
            </a:endParaRPr>
          </a:p>
          <a:p>
            <a:pPr marL="285750" indent="-285750" algn="just">
              <a:buFont typeface="Arial" panose="020B0604020202020204" pitchFamily="34" charset="0"/>
              <a:buChar char="•"/>
            </a:pPr>
            <a:r>
              <a:rPr lang="en-US" sz="1800" dirty="0">
                <a:latin typeface="Arial"/>
                <a:cs typeface="Times New Roman"/>
              </a:rPr>
              <a:t>Deaths from traffic crashes in the U.S. </a:t>
            </a:r>
            <a:r>
              <a:rPr lang="en-US" sz="1800" b="1" dirty="0">
                <a:latin typeface="Arial"/>
                <a:cs typeface="Times New Roman"/>
              </a:rPr>
              <a:t>cost $55 billion/year</a:t>
            </a:r>
            <a:r>
              <a:rPr lang="en-US" sz="1800" dirty="0">
                <a:latin typeface="Arial"/>
                <a:cs typeface="Times New Roman"/>
              </a:rPr>
              <a:t> in medical and lost work costs (Forbes, 2023).</a:t>
            </a:r>
          </a:p>
          <a:p>
            <a:pPr algn="just"/>
            <a:endParaRPr lang="en-US" sz="1800" dirty="0">
              <a:latin typeface="Arial"/>
              <a:cs typeface="Times New Roman"/>
            </a:endParaRPr>
          </a:p>
          <a:p>
            <a:pPr marL="285750" indent="-285750" algn="just">
              <a:buFont typeface="Arial" panose="020B0604020202020204" pitchFamily="34" charset="0"/>
              <a:buChar char="•"/>
            </a:pPr>
            <a:r>
              <a:rPr lang="en-US" sz="1800" dirty="0">
                <a:ea typeface="+mn-lt"/>
                <a:cs typeface="+mn-lt"/>
              </a:rPr>
              <a:t>Our project includes a comprehensive framework for data collection using </a:t>
            </a:r>
            <a:r>
              <a:rPr lang="en-US" sz="1800" b="1" dirty="0">
                <a:ea typeface="+mn-lt"/>
                <a:cs typeface="+mn-lt"/>
              </a:rPr>
              <a:t>Crash API</a:t>
            </a:r>
            <a:r>
              <a:rPr lang="en-US" sz="1800" dirty="0">
                <a:ea typeface="+mn-lt"/>
                <a:cs typeface="+mn-lt"/>
              </a:rPr>
              <a:t>, pre-processing, aggregation, feature engineering, and data visualization. Additionally, we present a predictive modeling comparison to identify the key factors influencing accidents.</a:t>
            </a:r>
          </a:p>
          <a:p>
            <a:pPr marL="171450" indent="-171450" algn="just">
              <a:buFont typeface="Arial" panose="020B0604020202020204" pitchFamily="34" charset="0"/>
              <a:buChar char="•"/>
            </a:pPr>
            <a:endParaRPr lang="en-US" sz="1800" dirty="0">
              <a:latin typeface="Arial"/>
              <a:cs typeface="Arial"/>
            </a:endParaRPr>
          </a:p>
          <a:p>
            <a:pPr marL="171450" indent="-171450" algn="just">
              <a:buFont typeface="Arial" panose="020B0604020202020204" pitchFamily="34" charset="0"/>
              <a:buChar char="•"/>
            </a:pPr>
            <a:endParaRPr lang="en-US" sz="1800" dirty="0">
              <a:latin typeface="Arial"/>
              <a:cs typeface="Arial"/>
            </a:endParaRPr>
          </a:p>
          <a:p>
            <a:pPr marL="171450" indent="-171450" algn="just">
              <a:buFont typeface="Arial" panose="020B0604020202020204" pitchFamily="34" charset="0"/>
              <a:buChar char="•"/>
            </a:pPr>
            <a:endParaRPr lang="en-US" sz="1800" dirty="0">
              <a:latin typeface="Arial"/>
              <a:cs typeface="Arial"/>
            </a:endParaRPr>
          </a:p>
        </p:txBody>
      </p:sp>
      <p:pic>
        <p:nvPicPr>
          <p:cNvPr id="2" name="Picture 2" descr="Accident | Free Stock Photo | A motor vehicle accident scene | # 15269">
            <a:extLst>
              <a:ext uri="{FF2B5EF4-FFF2-40B4-BE49-F238E27FC236}">
                <a16:creationId xmlns:a16="http://schemas.microsoft.com/office/drawing/2014/main" id="{A575E6C9-2720-D907-1848-C6023763B6F7}"/>
              </a:ext>
            </a:extLst>
          </p:cNvPr>
          <p:cNvPicPr>
            <a:picLocks noChangeAspect="1"/>
          </p:cNvPicPr>
          <p:nvPr/>
        </p:nvPicPr>
        <p:blipFill>
          <a:blip r:embed="rId2"/>
          <a:stretch>
            <a:fillRect/>
          </a:stretch>
        </p:blipFill>
        <p:spPr>
          <a:xfrm>
            <a:off x="6490061" y="1767384"/>
            <a:ext cx="5552013" cy="4439206"/>
          </a:xfrm>
          <a:prstGeom prst="rect">
            <a:avLst/>
          </a:prstGeom>
        </p:spPr>
      </p:pic>
    </p:spTree>
    <p:extLst>
      <p:ext uri="{BB962C8B-B14F-4D97-AF65-F5344CB8AC3E}">
        <p14:creationId xmlns:p14="http://schemas.microsoft.com/office/powerpoint/2010/main" val="3122335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55BDC28B-91F3-661E-0993-8FF1017E3F84}"/>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037802" y="1659184"/>
            <a:ext cx="5690129" cy="3928066"/>
          </a:xfrm>
        </p:spPr>
      </p:pic>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p:txBody>
          <a:bodyPr/>
          <a:lstStyle/>
          <a:p>
            <a:r>
              <a:rPr lang="en-US" dirty="0"/>
              <a:t>Data Source</a:t>
            </a:r>
          </a:p>
        </p:txBody>
      </p:sp>
      <p:sp>
        <p:nvSpPr>
          <p:cNvPr id="4" name="TextBox 3">
            <a:extLst>
              <a:ext uri="{FF2B5EF4-FFF2-40B4-BE49-F238E27FC236}">
                <a16:creationId xmlns:a16="http://schemas.microsoft.com/office/drawing/2014/main" id="{5B33EA49-0794-1211-D1A9-45D0CEB5C2CF}"/>
              </a:ext>
            </a:extLst>
          </p:cNvPr>
          <p:cNvSpPr txBox="1"/>
          <p:nvPr/>
        </p:nvSpPr>
        <p:spPr>
          <a:xfrm>
            <a:off x="8269673" y="4996125"/>
            <a:ext cx="3043238" cy="317500"/>
          </a:xfrm>
          <a:prstGeom prst="rect">
            <a:avLst/>
          </a:prstGeom>
        </p:spPr>
        <p:txBody>
          <a:bodyPr lIns="91440" tIns="45720" rIns="91440" bIns="45720" anchor="t">
            <a:normAutofit fontScale="92500" lnSpcReduction="20000"/>
          </a:bodyPr>
          <a:lstStyle/>
          <a:p>
            <a:endParaRPr lang="en-US">
              <a:cs typeface="Arial"/>
            </a:endParaRPr>
          </a:p>
        </p:txBody>
      </p:sp>
      <p:sp>
        <p:nvSpPr>
          <p:cNvPr id="7" name="TextBox 6">
            <a:extLst>
              <a:ext uri="{FF2B5EF4-FFF2-40B4-BE49-F238E27FC236}">
                <a16:creationId xmlns:a16="http://schemas.microsoft.com/office/drawing/2014/main" id="{582F2FCF-476A-C6DA-688D-BAA1E87E5AE8}"/>
              </a:ext>
            </a:extLst>
          </p:cNvPr>
          <p:cNvSpPr txBox="1"/>
          <p:nvPr/>
        </p:nvSpPr>
        <p:spPr>
          <a:xfrm>
            <a:off x="464069" y="1594217"/>
            <a:ext cx="514016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dirty="0">
                <a:latin typeface="Arial"/>
                <a:cs typeface="Arial"/>
                <a:hlinkClick r:id="rId4"/>
              </a:rPr>
              <a:t>NHTSA</a:t>
            </a:r>
            <a:r>
              <a:rPr lang="en-US" dirty="0">
                <a:latin typeface="Arial"/>
                <a:cs typeface="Arial"/>
              </a:rPr>
              <a:t> (National Highway Traffic Safety Administration) provides a Fatality Analysis Reporting System (</a:t>
            </a:r>
            <a:r>
              <a:rPr lang="en-US" b="1" dirty="0">
                <a:latin typeface="Arial"/>
                <a:cs typeface="Arial"/>
              </a:rPr>
              <a:t>FARS</a:t>
            </a:r>
            <a:r>
              <a:rPr lang="en-US" dirty="0">
                <a:latin typeface="Arial"/>
                <a:cs typeface="Arial"/>
              </a:rPr>
              <a:t>) API.</a:t>
            </a:r>
          </a:p>
          <a:p>
            <a:pPr marL="285750" indent="-285750" algn="just">
              <a:buFont typeface="Arial"/>
              <a:buChar char="•"/>
            </a:pPr>
            <a:endParaRPr lang="en-US" dirty="0">
              <a:latin typeface="Arial"/>
              <a:cs typeface="Arial"/>
            </a:endParaRPr>
          </a:p>
          <a:p>
            <a:pPr marL="285750" indent="-285750" algn="just">
              <a:buFont typeface="Arial"/>
              <a:buChar char="•"/>
            </a:pPr>
            <a:r>
              <a:rPr lang="en-US" dirty="0">
                <a:latin typeface="Arial"/>
                <a:cs typeface="Arial"/>
              </a:rPr>
              <a:t>The Crash Data is available for all the U.S States starting from 2010.</a:t>
            </a:r>
          </a:p>
          <a:p>
            <a:pPr marL="285750" indent="-285750" algn="just">
              <a:buFont typeface="Arial"/>
              <a:buChar char="•"/>
            </a:pPr>
            <a:endParaRPr lang="en-US" dirty="0">
              <a:latin typeface="Arial"/>
              <a:cs typeface="Arial"/>
            </a:endParaRPr>
          </a:p>
          <a:p>
            <a:pPr marL="285750" indent="-285750" algn="just">
              <a:buFont typeface="Arial"/>
              <a:buChar char="•"/>
            </a:pPr>
            <a:r>
              <a:rPr lang="en-US" b="1" dirty="0">
                <a:latin typeface="Arial"/>
                <a:cs typeface="Arial"/>
              </a:rPr>
              <a:t>No</a:t>
            </a:r>
            <a:r>
              <a:rPr lang="en-US" dirty="0">
                <a:latin typeface="Arial"/>
                <a:cs typeface="Arial"/>
              </a:rPr>
              <a:t> </a:t>
            </a:r>
            <a:r>
              <a:rPr lang="en-US" b="1" dirty="0">
                <a:latin typeface="Arial"/>
                <a:cs typeface="Arial"/>
              </a:rPr>
              <a:t>Personal Identifiers </a:t>
            </a:r>
            <a:r>
              <a:rPr lang="en-US" dirty="0">
                <a:latin typeface="Arial"/>
                <a:cs typeface="Arial"/>
              </a:rPr>
              <a:t>are listed in the entire dataset.</a:t>
            </a:r>
          </a:p>
          <a:p>
            <a:pPr marL="285750" indent="-285750" algn="just">
              <a:buFont typeface="Arial"/>
              <a:buChar char="•"/>
            </a:pPr>
            <a:endParaRPr lang="en-US" dirty="0">
              <a:latin typeface="Arial"/>
              <a:cs typeface="Arial"/>
            </a:endParaRPr>
          </a:p>
          <a:p>
            <a:pPr marL="285750" indent="-285750" algn="just">
              <a:buFont typeface="Arial"/>
              <a:buChar char="•"/>
            </a:pPr>
            <a:r>
              <a:rPr lang="en-US" dirty="0">
                <a:ea typeface="+mn-lt"/>
                <a:cs typeface="+mn-lt"/>
              </a:rPr>
              <a:t>Our data source, the National Highway Traffic Safety Administration (NHTSA), is a reliable and credible agency of the U.S Federal Government that provides a free API source for our data collection and analysis.</a:t>
            </a:r>
          </a:p>
        </p:txBody>
      </p:sp>
    </p:spTree>
    <p:extLst>
      <p:ext uri="{BB962C8B-B14F-4D97-AF65-F5344CB8AC3E}">
        <p14:creationId xmlns:p14="http://schemas.microsoft.com/office/powerpoint/2010/main" val="214056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457200" y="457200"/>
            <a:ext cx="11269766" cy="1143000"/>
          </a:xfrm>
        </p:spPr>
        <p:txBody>
          <a:bodyPr anchor="ctr">
            <a:normAutofit/>
          </a:bodyPr>
          <a:lstStyle/>
          <a:p>
            <a:r>
              <a:rPr lang="en-US" dirty="0"/>
              <a:t>                                      Understanding the Data</a:t>
            </a:r>
          </a:p>
        </p:txBody>
      </p:sp>
      <p:sp>
        <p:nvSpPr>
          <p:cNvPr id="10" name="Content Placeholder 2">
            <a:extLst>
              <a:ext uri="{FF2B5EF4-FFF2-40B4-BE49-F238E27FC236}">
                <a16:creationId xmlns:a16="http://schemas.microsoft.com/office/drawing/2014/main" id="{708C5321-06BF-7EFB-F28E-55566A7E5AC8}"/>
              </a:ext>
            </a:extLst>
          </p:cNvPr>
          <p:cNvSpPr>
            <a:spLocks noGrp="1"/>
          </p:cNvSpPr>
          <p:nvPr>
            <p:ph sz="half" idx="1"/>
          </p:nvPr>
        </p:nvSpPr>
        <p:spPr>
          <a:xfrm>
            <a:off x="457199" y="1824037"/>
            <a:ext cx="6143626" cy="4288663"/>
          </a:xfrm>
        </p:spPr>
        <p:txBody>
          <a:bodyPr vert="horz" lIns="0" tIns="0" rIns="0" bIns="0" rtlCol="0" anchor="t">
            <a:noAutofit/>
          </a:bodyPr>
          <a:lstStyle/>
          <a:p>
            <a:pPr algn="just"/>
            <a:r>
              <a:rPr lang="en-US" sz="1800">
                <a:latin typeface="Arial"/>
                <a:cs typeface="Times New Roman"/>
              </a:rPr>
              <a:t>The API is called by iterating the parameters in the formatted URL – </a:t>
            </a:r>
            <a:r>
              <a:rPr lang="en-US" sz="1800" b="1">
                <a:latin typeface="Arial"/>
                <a:cs typeface="Times New Roman"/>
              </a:rPr>
              <a:t>Year, </a:t>
            </a:r>
            <a:r>
              <a:rPr lang="en-US" sz="1800" b="1" err="1">
                <a:latin typeface="Arial"/>
                <a:cs typeface="Times New Roman"/>
              </a:rPr>
              <a:t>StateID</a:t>
            </a:r>
            <a:r>
              <a:rPr lang="en-US" sz="1800" b="1">
                <a:latin typeface="Arial"/>
                <a:cs typeface="Times New Roman"/>
              </a:rPr>
              <a:t>, Gender, and Injury Severity Level</a:t>
            </a:r>
            <a:r>
              <a:rPr lang="en-US" sz="1800">
                <a:latin typeface="Arial"/>
                <a:cs typeface="Times New Roman"/>
              </a:rPr>
              <a:t>.</a:t>
            </a:r>
          </a:p>
          <a:p>
            <a:pPr algn="just"/>
            <a:r>
              <a:rPr lang="en-US" sz="1800">
                <a:latin typeface="Arial"/>
                <a:cs typeface="Times New Roman"/>
              </a:rPr>
              <a:t>We selected </a:t>
            </a:r>
            <a:r>
              <a:rPr lang="en-US" sz="1800" b="1">
                <a:latin typeface="Arial"/>
                <a:cs typeface="Times New Roman"/>
              </a:rPr>
              <a:t>nine</a:t>
            </a:r>
            <a:r>
              <a:rPr lang="en-US" sz="1800">
                <a:latin typeface="Arial"/>
                <a:cs typeface="Times New Roman"/>
              </a:rPr>
              <a:t> contributing attributes for an accident upon considering the </a:t>
            </a:r>
            <a:r>
              <a:rPr lang="en-US" sz="1800" b="1">
                <a:latin typeface="Arial"/>
                <a:cs typeface="Times New Roman"/>
              </a:rPr>
              <a:t>Injury Severity Level </a:t>
            </a:r>
            <a:r>
              <a:rPr lang="en-US" sz="1800">
                <a:latin typeface="Arial"/>
                <a:cs typeface="Times New Roman"/>
              </a:rPr>
              <a:t>as a Predictor Variable.</a:t>
            </a:r>
          </a:p>
          <a:p>
            <a:pPr algn="just"/>
            <a:r>
              <a:rPr lang="en-US" sz="1800">
                <a:latin typeface="Arial"/>
                <a:cs typeface="Times New Roman"/>
              </a:rPr>
              <a:t>The data for all the nine Independent Factors are </a:t>
            </a:r>
            <a:r>
              <a:rPr lang="en-US" sz="1800" b="1">
                <a:latin typeface="Arial"/>
                <a:cs typeface="Times New Roman"/>
              </a:rPr>
              <a:t>Categorical</a:t>
            </a:r>
            <a:r>
              <a:rPr lang="en-US" sz="1800">
                <a:latin typeface="Arial"/>
                <a:cs typeface="Times New Roman"/>
              </a:rPr>
              <a:t>, and the Dependent Injury Severity Level is Ordinal and is measured using the </a:t>
            </a:r>
            <a:r>
              <a:rPr lang="en-US" sz="1800" b="1">
                <a:latin typeface="Arial"/>
                <a:cs typeface="Times New Roman"/>
                <a:hlinkClick r:id="rId2"/>
              </a:rPr>
              <a:t>KABCO</a:t>
            </a:r>
            <a:r>
              <a:rPr lang="en-US" sz="1800">
                <a:latin typeface="Arial"/>
                <a:cs typeface="Times New Roman"/>
              </a:rPr>
              <a:t> scale.</a:t>
            </a:r>
          </a:p>
          <a:p>
            <a:pPr algn="just"/>
            <a:r>
              <a:rPr lang="en-US" sz="1800">
                <a:latin typeface="Arial"/>
                <a:cs typeface="Times New Roman"/>
              </a:rPr>
              <a:t>We will be using a </a:t>
            </a:r>
            <a:r>
              <a:rPr lang="en-US" sz="1800" b="1">
                <a:latin typeface="Arial"/>
                <a:cs typeface="Times New Roman"/>
              </a:rPr>
              <a:t>Classification model </a:t>
            </a:r>
            <a:r>
              <a:rPr lang="en-US" sz="1800">
                <a:latin typeface="Arial"/>
                <a:cs typeface="Times New Roman"/>
              </a:rPr>
              <a:t>to predict the Accident Severity Level.</a:t>
            </a:r>
          </a:p>
          <a:p>
            <a:pPr algn="just"/>
            <a:endParaRPr lang="en-US" sz="1800">
              <a:latin typeface="Arial"/>
              <a:cs typeface="Times New Roman"/>
            </a:endParaRPr>
          </a:p>
          <a:p>
            <a:pPr algn="just"/>
            <a:endParaRPr lang="en-US" sz="1800">
              <a:latin typeface="Arial"/>
              <a:cs typeface="Times New Roman"/>
            </a:endParaRPr>
          </a:p>
        </p:txBody>
      </p:sp>
      <p:graphicFrame>
        <p:nvGraphicFramePr>
          <p:cNvPr id="8" name="Table 7">
            <a:extLst>
              <a:ext uri="{FF2B5EF4-FFF2-40B4-BE49-F238E27FC236}">
                <a16:creationId xmlns:a16="http://schemas.microsoft.com/office/drawing/2014/main" id="{313098A4-A326-86D2-7E70-77A99695B1C3}"/>
              </a:ext>
            </a:extLst>
          </p:cNvPr>
          <p:cNvGraphicFramePr>
            <a:graphicFrameLocks noGrp="1"/>
          </p:cNvGraphicFramePr>
          <p:nvPr>
            <p:extLst>
              <p:ext uri="{D42A27DB-BD31-4B8C-83A1-F6EECF244321}">
                <p14:modId xmlns:p14="http://schemas.microsoft.com/office/powerpoint/2010/main" val="272556924"/>
              </p:ext>
            </p:extLst>
          </p:nvPr>
        </p:nvGraphicFramePr>
        <p:xfrm>
          <a:off x="7011986" y="1827465"/>
          <a:ext cx="4532313" cy="4288663"/>
        </p:xfrm>
        <a:graphic>
          <a:graphicData uri="http://schemas.openxmlformats.org/drawingml/2006/table">
            <a:tbl>
              <a:tblPr firstRow="1" firstCol="1" bandRow="1">
                <a:tableStyleId>{5C22544A-7EE6-4342-B048-85BDC9FD1C3A}</a:tableStyleId>
              </a:tblPr>
              <a:tblGrid>
                <a:gridCol w="1752620">
                  <a:extLst>
                    <a:ext uri="{9D8B030D-6E8A-4147-A177-3AD203B41FA5}">
                      <a16:colId xmlns:a16="http://schemas.microsoft.com/office/drawing/2014/main" val="1809522172"/>
                    </a:ext>
                  </a:extLst>
                </a:gridCol>
                <a:gridCol w="1388904">
                  <a:extLst>
                    <a:ext uri="{9D8B030D-6E8A-4147-A177-3AD203B41FA5}">
                      <a16:colId xmlns:a16="http://schemas.microsoft.com/office/drawing/2014/main" val="2505804675"/>
                    </a:ext>
                  </a:extLst>
                </a:gridCol>
                <a:gridCol w="1390789">
                  <a:extLst>
                    <a:ext uri="{9D8B030D-6E8A-4147-A177-3AD203B41FA5}">
                      <a16:colId xmlns:a16="http://schemas.microsoft.com/office/drawing/2014/main" val="1511535711"/>
                    </a:ext>
                  </a:extLst>
                </a:gridCol>
              </a:tblGrid>
              <a:tr h="665676">
                <a:tc gridSpan="3">
                  <a:txBody>
                    <a:bodyPr/>
                    <a:lstStyle/>
                    <a:p>
                      <a:pPr marL="0" marR="0" algn="ctr">
                        <a:spcBef>
                          <a:spcPts val="0"/>
                        </a:spcBef>
                        <a:spcAft>
                          <a:spcPts val="0"/>
                        </a:spcAft>
                      </a:pPr>
                      <a:r>
                        <a:rPr lang="en-US" sz="1800" kern="100">
                          <a:effectLst/>
                        </a:rPr>
                        <a:t>Injury Severity Level</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769561"/>
                  </a:ext>
                </a:extLst>
              </a:tr>
              <a:tr h="665676">
                <a:tc>
                  <a:txBody>
                    <a:bodyPr/>
                    <a:lstStyle/>
                    <a:p>
                      <a:pPr marL="0" marR="0" algn="ctr">
                        <a:spcBef>
                          <a:spcPts val="0"/>
                        </a:spcBef>
                        <a:spcAft>
                          <a:spcPts val="0"/>
                        </a:spcAft>
                      </a:pPr>
                      <a:r>
                        <a:rPr lang="en-US" sz="1800" kern="100">
                          <a:effectLst/>
                        </a:rPr>
                        <a:t>Fatal</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a:effectLst/>
                        </a:rPr>
                        <a:t>K</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a:effectLst/>
                        </a:rPr>
                        <a:t>4</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2763124"/>
                  </a:ext>
                </a:extLst>
              </a:tr>
              <a:tr h="647685">
                <a:tc>
                  <a:txBody>
                    <a:bodyPr/>
                    <a:lstStyle/>
                    <a:p>
                      <a:pPr marL="0" marR="0" algn="ctr">
                        <a:spcBef>
                          <a:spcPts val="0"/>
                        </a:spcBef>
                        <a:spcAft>
                          <a:spcPts val="0"/>
                        </a:spcAft>
                      </a:pPr>
                      <a:r>
                        <a:rPr lang="en-US" sz="1800" kern="100">
                          <a:effectLst/>
                        </a:rPr>
                        <a:t>Incapacitating - Injury</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a:effectLst/>
                        </a:rPr>
                        <a:t>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a:effectLst/>
                        </a:rPr>
                        <a:t>3</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8390120"/>
                  </a:ext>
                </a:extLst>
              </a:tr>
              <a:tr h="971527">
                <a:tc>
                  <a:txBody>
                    <a:bodyPr/>
                    <a:lstStyle/>
                    <a:p>
                      <a:pPr marL="0" marR="0" algn="ctr">
                        <a:spcBef>
                          <a:spcPts val="0"/>
                        </a:spcBef>
                        <a:spcAft>
                          <a:spcPts val="0"/>
                        </a:spcAft>
                      </a:pPr>
                      <a:r>
                        <a:rPr lang="en-US" sz="1800" kern="100">
                          <a:effectLst/>
                        </a:rPr>
                        <a:t>Non-Incapacitating - Injury</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dirty="0">
                          <a:effectLst/>
                        </a:rPr>
                        <a:t>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dirty="0">
                          <a:effectLst/>
                        </a:rPr>
                        <a:t>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2459124"/>
                  </a:ext>
                </a:extLst>
              </a:tr>
              <a:tr h="1338099">
                <a:tc>
                  <a:txBody>
                    <a:bodyPr/>
                    <a:lstStyle/>
                    <a:p>
                      <a:pPr marL="0" marR="0" algn="ctr">
                        <a:spcBef>
                          <a:spcPts val="0"/>
                        </a:spcBef>
                        <a:spcAft>
                          <a:spcPts val="0"/>
                        </a:spcAft>
                      </a:pPr>
                      <a:r>
                        <a:rPr lang="en-US" sz="1800" kern="100">
                          <a:effectLst/>
                        </a:rPr>
                        <a:t>Minor Injury/ Property Damage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dirty="0">
                          <a:effectLst/>
                        </a:rPr>
                        <a:t>C/O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kern="100" dirty="0">
                          <a:effectLst/>
                        </a:rPr>
                        <a:t>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5152120"/>
                  </a:ext>
                </a:extLst>
              </a:tr>
            </a:tbl>
          </a:graphicData>
        </a:graphic>
      </p:graphicFrame>
    </p:spTree>
    <p:extLst>
      <p:ext uri="{BB962C8B-B14F-4D97-AF65-F5344CB8AC3E}">
        <p14:creationId xmlns:p14="http://schemas.microsoft.com/office/powerpoint/2010/main" val="195207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428625" y="492918"/>
            <a:ext cx="4862512" cy="785813"/>
          </a:xfrm>
        </p:spPr>
        <p:txBody>
          <a:bodyPr anchor="ctr">
            <a:normAutofit/>
          </a:bodyPr>
          <a:lstStyle/>
          <a:p>
            <a:r>
              <a:rPr lang="en-US" dirty="0"/>
              <a:t>Extracting the Data</a:t>
            </a:r>
          </a:p>
        </p:txBody>
      </p:sp>
      <p:pic>
        <p:nvPicPr>
          <p:cNvPr id="8" name="Picture 7" descr="A screenshot of a computer screen&#10;&#10;Description automatically generated with low confidence">
            <a:extLst>
              <a:ext uri="{FF2B5EF4-FFF2-40B4-BE49-F238E27FC236}">
                <a16:creationId xmlns:a16="http://schemas.microsoft.com/office/drawing/2014/main" id="{95ACD6E0-1495-3974-1543-BFDFDFFD3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649" y="214312"/>
            <a:ext cx="6538913" cy="3867147"/>
          </a:xfrm>
          <a:prstGeom prst="rect">
            <a:avLst/>
          </a:prstGeom>
          <a:noFill/>
        </p:spPr>
      </p:pic>
      <p:sp>
        <p:nvSpPr>
          <p:cNvPr id="10" name="Content Placeholder 2">
            <a:extLst>
              <a:ext uri="{FF2B5EF4-FFF2-40B4-BE49-F238E27FC236}">
                <a16:creationId xmlns:a16="http://schemas.microsoft.com/office/drawing/2014/main" id="{708C5321-06BF-7EFB-F28E-55566A7E5AC8}"/>
              </a:ext>
            </a:extLst>
          </p:cNvPr>
          <p:cNvSpPr>
            <a:spLocks noGrp="1"/>
          </p:cNvSpPr>
          <p:nvPr>
            <p:ph sz="half" idx="2"/>
          </p:nvPr>
        </p:nvSpPr>
        <p:spPr>
          <a:xfrm>
            <a:off x="247650" y="1600200"/>
            <a:ext cx="4452938" cy="4529138"/>
          </a:xfrm>
        </p:spPr>
        <p:txBody>
          <a:bodyPr vert="horz" lIns="0" tIns="0" rIns="0" bIns="0" rtlCol="0">
            <a:noAutofit/>
          </a:bodyPr>
          <a:lstStyle/>
          <a:p>
            <a:pPr marL="285750" indent="-285750" algn="just">
              <a:lnSpc>
                <a:spcPct val="90000"/>
              </a:lnSpc>
              <a:buFont typeface="Arial" panose="020B0604020202020204" pitchFamily="34" charset="0"/>
              <a:buChar char="•"/>
            </a:pPr>
            <a:r>
              <a:rPr lang="en-US" sz="1800" dirty="0"/>
              <a:t>The dataset offers numerous attributes through </a:t>
            </a:r>
            <a:r>
              <a:rPr lang="en-US" sz="1800" b="1" dirty="0"/>
              <a:t>multiple functions</a:t>
            </a:r>
            <a:r>
              <a:rPr lang="en-US" sz="1800" dirty="0"/>
              <a:t>, namely:</a:t>
            </a:r>
          </a:p>
          <a:p>
            <a:pPr lvl="1" algn="just">
              <a:lnSpc>
                <a:spcPct val="90000"/>
              </a:lnSpc>
            </a:pPr>
            <a:r>
              <a:rPr lang="en-US" sz="1800" dirty="0"/>
              <a:t>Crash List</a:t>
            </a:r>
          </a:p>
          <a:p>
            <a:pPr lvl="1" algn="just">
              <a:lnSpc>
                <a:spcPct val="90000"/>
              </a:lnSpc>
            </a:pPr>
            <a:r>
              <a:rPr lang="en-US" sz="1800" dirty="0"/>
              <a:t>Crash Details</a:t>
            </a:r>
          </a:p>
          <a:p>
            <a:pPr lvl="1" algn="just">
              <a:lnSpc>
                <a:spcPct val="90000"/>
              </a:lnSpc>
            </a:pPr>
            <a:r>
              <a:rPr lang="en-US" sz="1800" dirty="0"/>
              <a:t>Crashes by Vehicle Category</a:t>
            </a:r>
          </a:p>
          <a:p>
            <a:pPr lvl="1" algn="just">
              <a:lnSpc>
                <a:spcPct val="90000"/>
              </a:lnSpc>
            </a:pPr>
            <a:r>
              <a:rPr lang="en-US" sz="1800" dirty="0"/>
              <a:t>Crashes by Occupant</a:t>
            </a:r>
          </a:p>
          <a:p>
            <a:pPr lvl="1" algn="just">
              <a:lnSpc>
                <a:spcPct val="90000"/>
              </a:lnSpc>
            </a:pPr>
            <a:r>
              <a:rPr lang="en-US" sz="1800" dirty="0"/>
              <a:t>Variable Attributes and Summary Counts</a:t>
            </a:r>
          </a:p>
          <a:p>
            <a:pPr marL="285750" indent="-285750" algn="just">
              <a:lnSpc>
                <a:spcPct val="90000"/>
              </a:lnSpc>
              <a:buFont typeface="Arial" panose="020B0604020202020204" pitchFamily="34" charset="0"/>
              <a:buChar char="•"/>
            </a:pPr>
            <a:r>
              <a:rPr lang="en-US" sz="1800" dirty="0"/>
              <a:t>The attributes are contained in the </a:t>
            </a:r>
            <a:r>
              <a:rPr lang="en-US" sz="1800" b="1" dirty="0"/>
              <a:t>JSON format</a:t>
            </a:r>
            <a:r>
              <a:rPr lang="en-US" sz="1800" dirty="0"/>
              <a:t>, and we will be using </a:t>
            </a:r>
            <a:r>
              <a:rPr lang="en-US" sz="1800" b="1" dirty="0"/>
              <a:t>Python’s</a:t>
            </a:r>
            <a:r>
              <a:rPr lang="en-US" sz="1800" dirty="0"/>
              <a:t> </a:t>
            </a:r>
            <a:r>
              <a:rPr lang="en-US" sz="1800" b="1" dirty="0"/>
              <a:t>JSON library </a:t>
            </a:r>
            <a:r>
              <a:rPr lang="en-US" sz="1800" dirty="0"/>
              <a:t>for extracting this using </a:t>
            </a:r>
            <a:r>
              <a:rPr lang="en-US" sz="1800" b="1" dirty="0"/>
              <a:t>API</a:t>
            </a:r>
          </a:p>
          <a:p>
            <a:pPr marL="285750" indent="-285750" algn="just">
              <a:lnSpc>
                <a:spcPct val="90000"/>
              </a:lnSpc>
              <a:buFont typeface="Arial" panose="020B0604020202020204" pitchFamily="34" charset="0"/>
              <a:buChar char="•"/>
            </a:pPr>
            <a:r>
              <a:rPr lang="en-US" sz="1800" dirty="0"/>
              <a:t>The attributes are present in the </a:t>
            </a:r>
            <a:r>
              <a:rPr lang="en-US" sz="1800" b="1" dirty="0"/>
              <a:t>Dictionary</a:t>
            </a:r>
            <a:r>
              <a:rPr lang="en-US" sz="1800" dirty="0"/>
              <a:t> datatype and are accessed by using the </a:t>
            </a:r>
            <a:r>
              <a:rPr lang="en-US" sz="1800" b="1" dirty="0"/>
              <a:t>DefaultDict</a:t>
            </a:r>
            <a:r>
              <a:rPr lang="en-US" sz="1800" dirty="0"/>
              <a:t> method from the Collections Library</a:t>
            </a:r>
          </a:p>
        </p:txBody>
      </p:sp>
      <p:pic>
        <p:nvPicPr>
          <p:cNvPr id="16" name="Picture 15" descr="A screenshot of a computer&#10;&#10;Description automatically generated with medium confidence">
            <a:extLst>
              <a:ext uri="{FF2B5EF4-FFF2-40B4-BE49-F238E27FC236}">
                <a16:creationId xmlns:a16="http://schemas.microsoft.com/office/drawing/2014/main" id="{C0E8B4B9-8E26-1B91-7A11-67B5A0B1D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649" y="4386264"/>
            <a:ext cx="6539073" cy="2114550"/>
          </a:xfrm>
          <a:prstGeom prst="rect">
            <a:avLst/>
          </a:prstGeom>
        </p:spPr>
      </p:pic>
    </p:spTree>
    <p:extLst>
      <p:ext uri="{BB962C8B-B14F-4D97-AF65-F5344CB8AC3E}">
        <p14:creationId xmlns:p14="http://schemas.microsoft.com/office/powerpoint/2010/main" val="287189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461117" y="250167"/>
            <a:ext cx="11269766" cy="1143000"/>
          </a:xfrm>
        </p:spPr>
        <p:txBody>
          <a:bodyPr/>
          <a:lstStyle/>
          <a:p>
            <a:r>
              <a:rPr lang="en-US" dirty="0"/>
              <a:t>General Factors Affecting Road Accidents</a:t>
            </a:r>
          </a:p>
        </p:txBody>
      </p:sp>
      <p:pic>
        <p:nvPicPr>
          <p:cNvPr id="8" name="Picture 8" descr="Diagram&#10;&#10;Description automatically generated">
            <a:extLst>
              <a:ext uri="{FF2B5EF4-FFF2-40B4-BE49-F238E27FC236}">
                <a16:creationId xmlns:a16="http://schemas.microsoft.com/office/drawing/2014/main" id="{B52B8166-A341-7F3F-6BF2-3E386F7AB6A8}"/>
              </a:ext>
            </a:extLst>
          </p:cNvPr>
          <p:cNvPicPr>
            <a:picLocks noGrp="1" noChangeAspect="1"/>
          </p:cNvPicPr>
          <p:nvPr>
            <p:ph sz="half" idx="2"/>
          </p:nvPr>
        </p:nvPicPr>
        <p:blipFill rotWithShape="1">
          <a:blip r:embed="rId2"/>
          <a:srcRect b="30738"/>
          <a:stretch/>
        </p:blipFill>
        <p:spPr>
          <a:xfrm>
            <a:off x="1359433" y="1393167"/>
            <a:ext cx="9723227" cy="5046111"/>
          </a:xfrm>
        </p:spPr>
      </p:pic>
    </p:spTree>
    <p:extLst>
      <p:ext uri="{BB962C8B-B14F-4D97-AF65-F5344CB8AC3E}">
        <p14:creationId xmlns:p14="http://schemas.microsoft.com/office/powerpoint/2010/main" val="346429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465033" y="247847"/>
            <a:ext cx="11307867" cy="923727"/>
          </a:xfrm>
        </p:spPr>
        <p:txBody>
          <a:bodyPr anchor="ctr">
            <a:normAutofit/>
          </a:bodyPr>
          <a:lstStyle/>
          <a:p>
            <a:pPr algn="ctr"/>
            <a:r>
              <a:rPr lang="en-US" dirty="0"/>
              <a:t>Descriptive Statistics with Stacked Bar Plots</a:t>
            </a:r>
          </a:p>
        </p:txBody>
      </p:sp>
      <p:pic>
        <p:nvPicPr>
          <p:cNvPr id="72" name="Picture 71" descr="A picture containing text, screenshot, font, diagram&#10;&#10;Description automatically generated">
            <a:extLst>
              <a:ext uri="{FF2B5EF4-FFF2-40B4-BE49-F238E27FC236}">
                <a16:creationId xmlns:a16="http://schemas.microsoft.com/office/drawing/2014/main" id="{5F076CB0-A89A-F44C-8450-5C2497B8A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66" y="1570810"/>
            <a:ext cx="5357709" cy="4507734"/>
          </a:xfrm>
          <a:prstGeom prst="rect">
            <a:avLst/>
          </a:prstGeom>
        </p:spPr>
      </p:pic>
      <p:pic>
        <p:nvPicPr>
          <p:cNvPr id="6" name="Picture 5" descr="A picture containing text, screenshot, diagram, colorfulness&#10;&#10;Description automatically generated">
            <a:extLst>
              <a:ext uri="{FF2B5EF4-FFF2-40B4-BE49-F238E27FC236}">
                <a16:creationId xmlns:a16="http://schemas.microsoft.com/office/drawing/2014/main" id="{21CDDE86-551B-9081-88A4-B6CB2ED46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500" y="1570810"/>
            <a:ext cx="5883206" cy="4507734"/>
          </a:xfrm>
          <a:prstGeom prst="rect">
            <a:avLst/>
          </a:prstGeom>
        </p:spPr>
      </p:pic>
    </p:spTree>
    <p:extLst>
      <p:ext uri="{BB962C8B-B14F-4D97-AF65-F5344CB8AC3E}">
        <p14:creationId xmlns:p14="http://schemas.microsoft.com/office/powerpoint/2010/main" val="154152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6B85B-1CDF-3293-C436-E64FCF061550}"/>
              </a:ext>
            </a:extLst>
          </p:cNvPr>
          <p:cNvSpPr>
            <a:spLocks noGrp="1"/>
          </p:cNvSpPr>
          <p:nvPr>
            <p:ph type="title"/>
          </p:nvPr>
        </p:nvSpPr>
        <p:spPr>
          <a:xfrm>
            <a:off x="3006672" y="219274"/>
            <a:ext cx="6178654" cy="809427"/>
          </a:xfrm>
        </p:spPr>
        <p:txBody>
          <a:bodyPr anchor="ctr">
            <a:normAutofit fontScale="90000"/>
          </a:bodyPr>
          <a:lstStyle/>
          <a:p>
            <a:r>
              <a:rPr lang="en-US" dirty="0"/>
              <a:t>Descriptive Statistics </a:t>
            </a:r>
            <a:r>
              <a:rPr lang="en-US"/>
              <a:t>using</a:t>
            </a:r>
            <a:r>
              <a:rPr lang="en-US" dirty="0"/>
              <a:t> Box Plot</a:t>
            </a:r>
          </a:p>
        </p:txBody>
      </p:sp>
      <p:pic>
        <p:nvPicPr>
          <p:cNvPr id="3" name="Picture 2" descr="A picture containing diagram, line, plot&#10;&#10;Description automatically generated">
            <a:extLst>
              <a:ext uri="{FF2B5EF4-FFF2-40B4-BE49-F238E27FC236}">
                <a16:creationId xmlns:a16="http://schemas.microsoft.com/office/drawing/2014/main" id="{40FAAC7B-49DC-E7BE-2D5B-09FAD208B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72" y="1785122"/>
            <a:ext cx="11906452" cy="3586977"/>
          </a:xfrm>
          <a:prstGeom prst="rect">
            <a:avLst/>
          </a:prstGeom>
        </p:spPr>
      </p:pic>
      <p:sp>
        <p:nvSpPr>
          <p:cNvPr id="4" name="TextBox 3">
            <a:extLst>
              <a:ext uri="{FF2B5EF4-FFF2-40B4-BE49-F238E27FC236}">
                <a16:creationId xmlns:a16="http://schemas.microsoft.com/office/drawing/2014/main" id="{5E6ED8C8-00DE-F0A2-B1EC-66CB552AAEF5}"/>
              </a:ext>
            </a:extLst>
          </p:cNvPr>
          <p:cNvSpPr txBox="1"/>
          <p:nvPr/>
        </p:nvSpPr>
        <p:spPr>
          <a:xfrm>
            <a:off x="1281111" y="1116313"/>
            <a:ext cx="9629775" cy="369332"/>
          </a:xfrm>
          <a:prstGeom prst="rect">
            <a:avLst/>
          </a:prstGeom>
          <a:noFill/>
        </p:spPr>
        <p:txBody>
          <a:bodyPr wrap="square" rtlCol="0">
            <a:spAutoFit/>
          </a:bodyPr>
          <a:lstStyle/>
          <a:p>
            <a:pPr algn="ctr"/>
            <a:r>
              <a:rPr lang="en-US" dirty="0"/>
              <a:t>Minimum, Maximum, Median and Quartile Ranges of Age vs Injury Severity Level</a:t>
            </a:r>
          </a:p>
        </p:txBody>
      </p:sp>
      <p:pic>
        <p:nvPicPr>
          <p:cNvPr id="14" name="Picture 13" descr="A screenshot of a computer code&#10;&#10;Description automatically generated with low confidence">
            <a:extLst>
              <a:ext uri="{FF2B5EF4-FFF2-40B4-BE49-F238E27FC236}">
                <a16:creationId xmlns:a16="http://schemas.microsoft.com/office/drawing/2014/main" id="{71B63A61-82D8-C946-7E58-A7490CD4A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748" y="5395742"/>
            <a:ext cx="5270500" cy="1242984"/>
          </a:xfrm>
          <a:prstGeom prst="rect">
            <a:avLst/>
          </a:prstGeom>
        </p:spPr>
      </p:pic>
    </p:spTree>
    <p:extLst>
      <p:ext uri="{BB962C8B-B14F-4D97-AF65-F5344CB8AC3E}">
        <p14:creationId xmlns:p14="http://schemas.microsoft.com/office/powerpoint/2010/main" val="934516578"/>
      </p:ext>
    </p:extLst>
  </p:cSld>
  <p:clrMapOvr>
    <a:masterClrMapping/>
  </p:clrMapOvr>
</p:sld>
</file>

<file path=ppt/theme/theme1.xml><?xml version="1.0" encoding="utf-8"?>
<a:theme xmlns:a="http://schemas.openxmlformats.org/drawingml/2006/main"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UF-PPT-3-A.potx" id="{79F096EE-5F67-468E-879C-69D7190F33FF}" vid="{18C343D6-41B9-4539-951B-60BF5A23B0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5161</TotalTime>
  <Words>1364</Words>
  <Application>Microsoft Macintosh PowerPoint</Application>
  <PresentationFormat>Widescreen</PresentationFormat>
  <Paragraphs>144</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Wingdings</vt:lpstr>
      <vt:lpstr>Office Theme</vt:lpstr>
      <vt:lpstr>Road Accident Analytics</vt:lpstr>
      <vt:lpstr>What we will be presenting today?</vt:lpstr>
      <vt:lpstr>Road Accident Statistics</vt:lpstr>
      <vt:lpstr>Data Source</vt:lpstr>
      <vt:lpstr>                                      Understanding the Data</vt:lpstr>
      <vt:lpstr>Extracting the Data</vt:lpstr>
      <vt:lpstr>General Factors Affecting Road Accidents</vt:lpstr>
      <vt:lpstr>Descriptive Statistics with Stacked Bar Plots</vt:lpstr>
      <vt:lpstr>Descriptive Statistics using Box Plot</vt:lpstr>
      <vt:lpstr>Descriptive Statistics with Pie Charts</vt:lpstr>
      <vt:lpstr>PowerPoint Presentation</vt:lpstr>
      <vt:lpstr>Data Pre-processing </vt:lpstr>
      <vt:lpstr>Data Pre-processing </vt:lpstr>
      <vt:lpstr>Data Visualization</vt:lpstr>
      <vt:lpstr>Data Visualization</vt:lpstr>
      <vt:lpstr>PowerPoint Presentation</vt:lpstr>
      <vt:lpstr>Data Analysis</vt:lpstr>
      <vt:lpstr>Data Analysis – Ordinal Logistic Classifier</vt:lpstr>
      <vt:lpstr>Accuracy Of Used Regression Models (OUTPUT)</vt:lpstr>
      <vt:lpstr>Parametric Evaluation</vt:lpstr>
      <vt:lpstr>Conclusion</vt:lpstr>
      <vt:lpstr>Questions &amp; Answers?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 Analytics</dc:title>
  <dc:creator>Surendra, Aakarsh</dc:creator>
  <cp:lastModifiedBy>Surendra, Aakarsh</cp:lastModifiedBy>
  <cp:revision>8</cp:revision>
  <cp:lastPrinted>2023-01-31T22:42:47Z</cp:lastPrinted>
  <dcterms:created xsi:type="dcterms:W3CDTF">2023-05-06T01:04:23Z</dcterms:created>
  <dcterms:modified xsi:type="dcterms:W3CDTF">2023-05-11T20:19:47Z</dcterms:modified>
</cp:coreProperties>
</file>